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84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5" r:id="rId13"/>
    <p:sldId id="296" r:id="rId14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4E23"/>
    <a:srgbClr val="939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834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876" y="2125980"/>
            <a:ext cx="10368598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pPr marL="85090">
              <a:lnSpc>
                <a:spcPct val="100000"/>
              </a:lnSpc>
              <a:spcBef>
                <a:spcPts val="120"/>
              </a:spcBef>
            </a:pPr>
            <a:fld id="{81D60167-4931-47E6-BA6A-407CBD079E47}" type="slidenum">
              <a:rPr spc="65" dirty="0"/>
              <a:pPr marL="85090">
                <a:lnSpc>
                  <a:spcPct val="100000"/>
                </a:lnSpc>
                <a:spcBef>
                  <a:spcPts val="120"/>
                </a:spcBef>
              </a:pPr>
              <a:t>‹#›</a:t>
            </a:fld>
            <a:endParaRPr spc="6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F04E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pPr marL="85090">
              <a:lnSpc>
                <a:spcPct val="100000"/>
              </a:lnSpc>
              <a:spcBef>
                <a:spcPts val="120"/>
              </a:spcBef>
            </a:pPr>
            <a:fld id="{81D60167-4931-47E6-BA6A-407CBD079E47}" type="slidenum">
              <a:rPr spc="65" dirty="0"/>
              <a:pPr marL="85090">
                <a:lnSpc>
                  <a:spcPct val="100000"/>
                </a:lnSpc>
                <a:spcBef>
                  <a:spcPts val="120"/>
                </a:spcBef>
              </a:pPr>
              <a:t>‹#›</a:t>
            </a:fld>
            <a:endParaRPr spc="6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F04E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44500" y="2782750"/>
            <a:ext cx="3006090" cy="36868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" b="1" i="0">
                <a:solidFill>
                  <a:srgbClr val="00307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59360" y="1876132"/>
            <a:ext cx="3158490" cy="4178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" b="1" i="0">
                <a:solidFill>
                  <a:srgbClr val="E63B0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pPr marL="85090">
              <a:lnSpc>
                <a:spcPct val="100000"/>
              </a:lnSpc>
              <a:spcBef>
                <a:spcPts val="120"/>
              </a:spcBef>
            </a:pPr>
            <a:fld id="{81D60167-4931-47E6-BA6A-407CBD079E47}" type="slidenum">
              <a:rPr spc="65" dirty="0"/>
              <a:pPr marL="85090">
                <a:lnSpc>
                  <a:spcPct val="100000"/>
                </a:lnSpc>
                <a:spcBef>
                  <a:spcPts val="120"/>
                </a:spcBef>
              </a:pPr>
              <a:t>‹#›</a:t>
            </a:fld>
            <a:endParaRPr spc="6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F04E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pPr marL="85090">
              <a:lnSpc>
                <a:spcPct val="100000"/>
              </a:lnSpc>
              <a:spcBef>
                <a:spcPts val="120"/>
              </a:spcBef>
            </a:pPr>
            <a:fld id="{81D60167-4931-47E6-BA6A-407CBD079E47}" type="slidenum">
              <a:rPr spc="65" dirty="0"/>
              <a:pPr marL="85090">
                <a:lnSpc>
                  <a:spcPct val="100000"/>
                </a:lnSpc>
                <a:spcBef>
                  <a:spcPts val="120"/>
                </a:spcBef>
              </a:pPr>
              <a:t>‹#›</a:t>
            </a:fld>
            <a:endParaRPr spc="6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pPr marL="85090">
              <a:lnSpc>
                <a:spcPct val="100000"/>
              </a:lnSpc>
              <a:spcBef>
                <a:spcPts val="120"/>
              </a:spcBef>
            </a:pPr>
            <a:fld id="{81D60167-4931-47E6-BA6A-407CBD079E47}" type="slidenum">
              <a:rPr spc="65" dirty="0"/>
              <a:pPr marL="85090">
                <a:lnSpc>
                  <a:spcPct val="100000"/>
                </a:lnSpc>
                <a:spcBef>
                  <a:spcPts val="120"/>
                </a:spcBef>
              </a:pPr>
              <a:t>‹#›</a:t>
            </a:fld>
            <a:endParaRPr spc="6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296200" y="-1"/>
            <a:ext cx="895985" cy="6858000"/>
          </a:xfrm>
          <a:custGeom>
            <a:avLst/>
            <a:gdLst/>
            <a:ahLst/>
            <a:cxnLst/>
            <a:rect l="l" t="t" r="r" b="b"/>
            <a:pathLst>
              <a:path w="895984" h="6858000">
                <a:moveTo>
                  <a:pt x="895921" y="0"/>
                </a:moveTo>
                <a:lnTo>
                  <a:pt x="832827" y="0"/>
                </a:lnTo>
                <a:lnTo>
                  <a:pt x="0" y="0"/>
                </a:lnTo>
                <a:lnTo>
                  <a:pt x="0" y="6858000"/>
                </a:lnTo>
                <a:lnTo>
                  <a:pt x="895921" y="6858000"/>
                </a:lnTo>
                <a:lnTo>
                  <a:pt x="895921" y="0"/>
                </a:lnTo>
                <a:close/>
              </a:path>
            </a:pathLst>
          </a:custGeom>
          <a:solidFill>
            <a:srgbClr val="F04E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0372308" y="2492874"/>
            <a:ext cx="923925" cy="4365625"/>
          </a:xfrm>
          <a:custGeom>
            <a:avLst/>
            <a:gdLst/>
            <a:ahLst/>
            <a:cxnLst/>
            <a:rect l="l" t="t" r="r" b="b"/>
            <a:pathLst>
              <a:path w="923925" h="4365625">
                <a:moveTo>
                  <a:pt x="923886" y="0"/>
                </a:moveTo>
                <a:lnTo>
                  <a:pt x="0" y="4365129"/>
                </a:lnTo>
                <a:lnTo>
                  <a:pt x="368299" y="4365129"/>
                </a:lnTo>
                <a:lnTo>
                  <a:pt x="923886" y="1740128"/>
                </a:lnTo>
                <a:lnTo>
                  <a:pt x="923886" y="0"/>
                </a:lnTo>
                <a:close/>
              </a:path>
            </a:pathLst>
          </a:custGeom>
          <a:solidFill>
            <a:srgbClr val="FEEF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1296199" y="-1"/>
            <a:ext cx="895985" cy="4233545"/>
          </a:xfrm>
          <a:custGeom>
            <a:avLst/>
            <a:gdLst/>
            <a:ahLst/>
            <a:cxnLst/>
            <a:rect l="l" t="t" r="r" b="b"/>
            <a:pathLst>
              <a:path w="895984" h="4233545">
                <a:moveTo>
                  <a:pt x="895921" y="0"/>
                </a:moveTo>
                <a:lnTo>
                  <a:pt x="527621" y="0"/>
                </a:lnTo>
                <a:lnTo>
                  <a:pt x="0" y="2492870"/>
                </a:lnTo>
                <a:lnTo>
                  <a:pt x="0" y="4233011"/>
                </a:lnTo>
                <a:lnTo>
                  <a:pt x="895921" y="0"/>
                </a:lnTo>
                <a:close/>
              </a:path>
            </a:pathLst>
          </a:custGeom>
          <a:solidFill>
            <a:srgbClr val="F26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8440559" y="-1"/>
            <a:ext cx="1819910" cy="6858000"/>
          </a:xfrm>
          <a:custGeom>
            <a:avLst/>
            <a:gdLst/>
            <a:ahLst/>
            <a:cxnLst/>
            <a:rect l="l" t="t" r="r" b="b"/>
            <a:pathLst>
              <a:path w="1819909" h="6858000">
                <a:moveTo>
                  <a:pt x="1819808" y="0"/>
                </a:moveTo>
                <a:lnTo>
                  <a:pt x="1451508" y="0"/>
                </a:lnTo>
                <a:lnTo>
                  <a:pt x="0" y="6858000"/>
                </a:lnTo>
                <a:lnTo>
                  <a:pt x="368300" y="6858000"/>
                </a:lnTo>
                <a:lnTo>
                  <a:pt x="1819808" y="0"/>
                </a:lnTo>
                <a:close/>
              </a:path>
            </a:pathLst>
          </a:custGeom>
          <a:solidFill>
            <a:srgbClr val="FFF4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8808862" y="-1"/>
            <a:ext cx="2487930" cy="6858000"/>
          </a:xfrm>
          <a:custGeom>
            <a:avLst/>
            <a:gdLst/>
            <a:ahLst/>
            <a:cxnLst/>
            <a:rect l="l" t="t" r="r" b="b"/>
            <a:pathLst>
              <a:path w="2487929" h="6858000">
                <a:moveTo>
                  <a:pt x="2487333" y="0"/>
                </a:moveTo>
                <a:lnTo>
                  <a:pt x="1451508" y="0"/>
                </a:lnTo>
                <a:lnTo>
                  <a:pt x="0" y="6858000"/>
                </a:lnTo>
                <a:lnTo>
                  <a:pt x="1563446" y="6858000"/>
                </a:lnTo>
                <a:lnTo>
                  <a:pt x="2487333" y="2492870"/>
                </a:lnTo>
                <a:lnTo>
                  <a:pt x="2487333" y="0"/>
                </a:lnTo>
                <a:close/>
              </a:path>
            </a:pathLst>
          </a:custGeom>
          <a:solidFill>
            <a:srgbClr val="FEE9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1296195" y="-1"/>
            <a:ext cx="527685" cy="2493010"/>
          </a:xfrm>
          <a:custGeom>
            <a:avLst/>
            <a:gdLst/>
            <a:ahLst/>
            <a:cxnLst/>
            <a:rect l="l" t="t" r="r" b="b"/>
            <a:pathLst>
              <a:path w="527684" h="2493010">
                <a:moveTo>
                  <a:pt x="527621" y="0"/>
                </a:moveTo>
                <a:lnTo>
                  <a:pt x="0" y="0"/>
                </a:lnTo>
                <a:lnTo>
                  <a:pt x="0" y="2492870"/>
                </a:lnTo>
                <a:lnTo>
                  <a:pt x="527621" y="0"/>
                </a:lnTo>
                <a:close/>
              </a:path>
            </a:pathLst>
          </a:custGeom>
          <a:solidFill>
            <a:srgbClr val="F476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0850042" y="4750066"/>
            <a:ext cx="446405" cy="2108200"/>
          </a:xfrm>
          <a:custGeom>
            <a:avLst/>
            <a:gdLst/>
            <a:ahLst/>
            <a:cxnLst/>
            <a:rect l="l" t="t" r="r" b="b"/>
            <a:pathLst>
              <a:path w="446404" h="2108200">
                <a:moveTo>
                  <a:pt x="446163" y="0"/>
                </a:moveTo>
                <a:lnTo>
                  <a:pt x="0" y="2107933"/>
                </a:lnTo>
                <a:lnTo>
                  <a:pt x="177380" y="2107933"/>
                </a:lnTo>
                <a:lnTo>
                  <a:pt x="446163" y="838085"/>
                </a:lnTo>
                <a:lnTo>
                  <a:pt x="446163" y="0"/>
                </a:lnTo>
                <a:close/>
              </a:path>
            </a:pathLst>
          </a:custGeom>
          <a:solidFill>
            <a:srgbClr val="F0C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1296200" y="517056"/>
            <a:ext cx="895985" cy="5071110"/>
          </a:xfrm>
          <a:custGeom>
            <a:avLst/>
            <a:gdLst/>
            <a:ahLst/>
            <a:cxnLst/>
            <a:rect l="l" t="t" r="r" b="b"/>
            <a:pathLst>
              <a:path w="895984" h="5071110">
                <a:moveTo>
                  <a:pt x="895921" y="0"/>
                </a:moveTo>
                <a:lnTo>
                  <a:pt x="0" y="4233011"/>
                </a:lnTo>
                <a:lnTo>
                  <a:pt x="0" y="5071097"/>
                </a:lnTo>
                <a:lnTo>
                  <a:pt x="895921" y="838123"/>
                </a:lnTo>
                <a:lnTo>
                  <a:pt x="895921" y="0"/>
                </a:lnTo>
                <a:close/>
              </a:path>
            </a:pathLst>
          </a:custGeom>
          <a:solidFill>
            <a:srgbClr val="E649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11377673" y="3009963"/>
            <a:ext cx="814705" cy="3848100"/>
          </a:xfrm>
          <a:custGeom>
            <a:avLst/>
            <a:gdLst/>
            <a:ahLst/>
            <a:cxnLst/>
            <a:rect l="l" t="t" r="r" b="b"/>
            <a:pathLst>
              <a:path w="814704" h="3848100">
                <a:moveTo>
                  <a:pt x="814438" y="0"/>
                </a:moveTo>
                <a:lnTo>
                  <a:pt x="0" y="3848036"/>
                </a:lnTo>
                <a:lnTo>
                  <a:pt x="814438" y="3848036"/>
                </a:lnTo>
                <a:lnTo>
                  <a:pt x="814438" y="0"/>
                </a:lnTo>
                <a:close/>
              </a:path>
            </a:pathLst>
          </a:custGeom>
          <a:solidFill>
            <a:srgbClr val="E141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11580087" y="2309293"/>
            <a:ext cx="321310" cy="1995170"/>
          </a:xfrm>
          <a:custGeom>
            <a:avLst/>
            <a:gdLst/>
            <a:ahLst/>
            <a:cxnLst/>
            <a:rect l="l" t="t" r="r" b="b"/>
            <a:pathLst>
              <a:path w="321309" h="1995170">
                <a:moveTo>
                  <a:pt x="287044" y="27622"/>
                </a:moveTo>
                <a:lnTo>
                  <a:pt x="221843" y="27622"/>
                </a:lnTo>
                <a:lnTo>
                  <a:pt x="250865" y="33620"/>
                </a:lnTo>
                <a:lnTo>
                  <a:pt x="272575" y="50225"/>
                </a:lnTo>
                <a:lnTo>
                  <a:pt x="286181" y="75349"/>
                </a:lnTo>
                <a:lnTo>
                  <a:pt x="290893" y="106908"/>
                </a:lnTo>
                <a:lnTo>
                  <a:pt x="290893" y="164820"/>
                </a:lnTo>
                <a:lnTo>
                  <a:pt x="4457" y="164820"/>
                </a:lnTo>
                <a:lnTo>
                  <a:pt x="4457" y="191541"/>
                </a:lnTo>
                <a:lnTo>
                  <a:pt x="316280" y="191541"/>
                </a:lnTo>
                <a:lnTo>
                  <a:pt x="316280" y="106908"/>
                </a:lnTo>
                <a:lnTo>
                  <a:pt x="309104" y="62954"/>
                </a:lnTo>
                <a:lnTo>
                  <a:pt x="289274" y="29232"/>
                </a:lnTo>
                <a:lnTo>
                  <a:pt x="287044" y="27622"/>
                </a:lnTo>
                <a:close/>
              </a:path>
              <a:path w="321309" h="1995170">
                <a:moveTo>
                  <a:pt x="221843" y="0"/>
                </a:moveTo>
                <a:lnTo>
                  <a:pt x="184341" y="7621"/>
                </a:lnTo>
                <a:lnTo>
                  <a:pt x="154401" y="29232"/>
                </a:lnTo>
                <a:lnTo>
                  <a:pt x="134570" y="62954"/>
                </a:lnTo>
                <a:lnTo>
                  <a:pt x="127393" y="106908"/>
                </a:lnTo>
                <a:lnTo>
                  <a:pt x="127393" y="164820"/>
                </a:lnTo>
                <a:lnTo>
                  <a:pt x="152793" y="164820"/>
                </a:lnTo>
                <a:lnTo>
                  <a:pt x="152793" y="106908"/>
                </a:lnTo>
                <a:lnTo>
                  <a:pt x="157505" y="75349"/>
                </a:lnTo>
                <a:lnTo>
                  <a:pt x="171111" y="50225"/>
                </a:lnTo>
                <a:lnTo>
                  <a:pt x="192821" y="33620"/>
                </a:lnTo>
                <a:lnTo>
                  <a:pt x="221843" y="27622"/>
                </a:lnTo>
                <a:lnTo>
                  <a:pt x="287044" y="27622"/>
                </a:lnTo>
                <a:lnTo>
                  <a:pt x="259337" y="7621"/>
                </a:lnTo>
                <a:lnTo>
                  <a:pt x="221843" y="0"/>
                </a:lnTo>
                <a:close/>
              </a:path>
              <a:path w="321309" h="1995170">
                <a:moveTo>
                  <a:pt x="29832" y="255676"/>
                </a:moveTo>
                <a:lnTo>
                  <a:pt x="4457" y="255676"/>
                </a:lnTo>
                <a:lnTo>
                  <a:pt x="4457" y="446341"/>
                </a:lnTo>
                <a:lnTo>
                  <a:pt x="29832" y="446341"/>
                </a:lnTo>
                <a:lnTo>
                  <a:pt x="29832" y="364375"/>
                </a:lnTo>
                <a:lnTo>
                  <a:pt x="316280" y="364375"/>
                </a:lnTo>
                <a:lnTo>
                  <a:pt x="316280" y="337654"/>
                </a:lnTo>
                <a:lnTo>
                  <a:pt x="29832" y="337654"/>
                </a:lnTo>
                <a:lnTo>
                  <a:pt x="29832" y="255676"/>
                </a:lnTo>
                <a:close/>
              </a:path>
              <a:path w="321309" h="1995170">
                <a:moveTo>
                  <a:pt x="100228" y="474865"/>
                </a:moveTo>
                <a:lnTo>
                  <a:pt x="59198" y="498138"/>
                </a:lnTo>
                <a:lnTo>
                  <a:pt x="27563" y="530429"/>
                </a:lnTo>
                <a:lnTo>
                  <a:pt x="7204" y="570572"/>
                </a:lnTo>
                <a:lnTo>
                  <a:pt x="0" y="617397"/>
                </a:lnTo>
                <a:lnTo>
                  <a:pt x="8125" y="666675"/>
                </a:lnTo>
                <a:lnTo>
                  <a:pt x="30789" y="709580"/>
                </a:lnTo>
                <a:lnTo>
                  <a:pt x="65428" y="743482"/>
                </a:lnTo>
                <a:lnTo>
                  <a:pt x="109474" y="765752"/>
                </a:lnTo>
                <a:lnTo>
                  <a:pt x="160362" y="773760"/>
                </a:lnTo>
                <a:lnTo>
                  <a:pt x="211252" y="765752"/>
                </a:lnTo>
                <a:lnTo>
                  <a:pt x="250050" y="746137"/>
                </a:lnTo>
                <a:lnTo>
                  <a:pt x="160362" y="746137"/>
                </a:lnTo>
                <a:lnTo>
                  <a:pt x="116903" y="739505"/>
                </a:lnTo>
                <a:lnTo>
                  <a:pt x="79752" y="721091"/>
                </a:lnTo>
                <a:lnTo>
                  <a:pt x="50832" y="693119"/>
                </a:lnTo>
                <a:lnTo>
                  <a:pt x="32069" y="657813"/>
                </a:lnTo>
                <a:lnTo>
                  <a:pt x="25387" y="617397"/>
                </a:lnTo>
                <a:lnTo>
                  <a:pt x="30628" y="581292"/>
                </a:lnTo>
                <a:lnTo>
                  <a:pt x="45600" y="549694"/>
                </a:lnTo>
                <a:lnTo>
                  <a:pt x="69176" y="523439"/>
                </a:lnTo>
                <a:lnTo>
                  <a:pt x="100228" y="503364"/>
                </a:lnTo>
                <a:lnTo>
                  <a:pt x="100228" y="474865"/>
                </a:lnTo>
                <a:close/>
              </a:path>
              <a:path w="321309" h="1995170">
                <a:moveTo>
                  <a:pt x="220510" y="473506"/>
                </a:moveTo>
                <a:lnTo>
                  <a:pt x="220510" y="502018"/>
                </a:lnTo>
                <a:lnTo>
                  <a:pt x="251554" y="522059"/>
                </a:lnTo>
                <a:lnTo>
                  <a:pt x="275126" y="548692"/>
                </a:lnTo>
                <a:lnTo>
                  <a:pt x="290097" y="580833"/>
                </a:lnTo>
                <a:lnTo>
                  <a:pt x="295338" y="617397"/>
                </a:lnTo>
                <a:lnTo>
                  <a:pt x="288657" y="657813"/>
                </a:lnTo>
                <a:lnTo>
                  <a:pt x="269897" y="693119"/>
                </a:lnTo>
                <a:lnTo>
                  <a:pt x="240979" y="721091"/>
                </a:lnTo>
                <a:lnTo>
                  <a:pt x="203826" y="739505"/>
                </a:lnTo>
                <a:lnTo>
                  <a:pt x="160362" y="746137"/>
                </a:lnTo>
                <a:lnTo>
                  <a:pt x="250050" y="746137"/>
                </a:lnTo>
                <a:lnTo>
                  <a:pt x="255302" y="743482"/>
                </a:lnTo>
                <a:lnTo>
                  <a:pt x="289944" y="709580"/>
                </a:lnTo>
                <a:lnTo>
                  <a:pt x="312612" y="666675"/>
                </a:lnTo>
                <a:lnTo>
                  <a:pt x="320738" y="617397"/>
                </a:lnTo>
                <a:lnTo>
                  <a:pt x="313624" y="570572"/>
                </a:lnTo>
                <a:lnTo>
                  <a:pt x="313536" y="569988"/>
                </a:lnTo>
                <a:lnTo>
                  <a:pt x="293179" y="529426"/>
                </a:lnTo>
                <a:lnTo>
                  <a:pt x="261545" y="496877"/>
                </a:lnTo>
                <a:lnTo>
                  <a:pt x="220510" y="473506"/>
                </a:lnTo>
                <a:close/>
              </a:path>
              <a:path w="321309" h="1995170">
                <a:moveTo>
                  <a:pt x="316280" y="798258"/>
                </a:moveTo>
                <a:lnTo>
                  <a:pt x="4457" y="924775"/>
                </a:lnTo>
                <a:lnTo>
                  <a:pt x="4457" y="944816"/>
                </a:lnTo>
                <a:lnTo>
                  <a:pt x="316280" y="1070876"/>
                </a:lnTo>
                <a:lnTo>
                  <a:pt x="316280" y="1042822"/>
                </a:lnTo>
                <a:lnTo>
                  <a:pt x="227177" y="1007173"/>
                </a:lnTo>
                <a:lnTo>
                  <a:pt x="227177" y="996937"/>
                </a:lnTo>
                <a:lnTo>
                  <a:pt x="201790" y="996937"/>
                </a:lnTo>
                <a:lnTo>
                  <a:pt x="44551" y="935024"/>
                </a:lnTo>
                <a:lnTo>
                  <a:pt x="201790" y="872655"/>
                </a:lnTo>
                <a:lnTo>
                  <a:pt x="227177" y="872655"/>
                </a:lnTo>
                <a:lnTo>
                  <a:pt x="227177" y="862406"/>
                </a:lnTo>
                <a:lnTo>
                  <a:pt x="316280" y="827227"/>
                </a:lnTo>
                <a:lnTo>
                  <a:pt x="316280" y="798258"/>
                </a:lnTo>
                <a:close/>
              </a:path>
              <a:path w="321309" h="1995170">
                <a:moveTo>
                  <a:pt x="227177" y="872655"/>
                </a:moveTo>
                <a:lnTo>
                  <a:pt x="201790" y="872655"/>
                </a:lnTo>
                <a:lnTo>
                  <a:pt x="201790" y="996937"/>
                </a:lnTo>
                <a:lnTo>
                  <a:pt x="227177" y="996937"/>
                </a:lnTo>
                <a:lnTo>
                  <a:pt x="227177" y="872655"/>
                </a:lnTo>
                <a:close/>
              </a:path>
              <a:path w="321309" h="1995170">
                <a:moveTo>
                  <a:pt x="316280" y="1131900"/>
                </a:moveTo>
                <a:lnTo>
                  <a:pt x="4457" y="1131900"/>
                </a:lnTo>
                <a:lnTo>
                  <a:pt x="4457" y="1313649"/>
                </a:lnTo>
                <a:lnTo>
                  <a:pt x="215163" y="1328343"/>
                </a:lnTo>
                <a:lnTo>
                  <a:pt x="249502" y="1333475"/>
                </a:lnTo>
                <a:lnTo>
                  <a:pt x="273350" y="1343658"/>
                </a:lnTo>
                <a:lnTo>
                  <a:pt x="287256" y="1359106"/>
                </a:lnTo>
                <a:lnTo>
                  <a:pt x="291769" y="1380032"/>
                </a:lnTo>
                <a:lnTo>
                  <a:pt x="291769" y="1386713"/>
                </a:lnTo>
                <a:lnTo>
                  <a:pt x="318503" y="1386713"/>
                </a:lnTo>
                <a:lnTo>
                  <a:pt x="318503" y="1378699"/>
                </a:lnTo>
                <a:lnTo>
                  <a:pt x="313945" y="1351113"/>
                </a:lnTo>
                <a:lnTo>
                  <a:pt x="297737" y="1327792"/>
                </a:lnTo>
                <a:lnTo>
                  <a:pt x="266077" y="1310656"/>
                </a:lnTo>
                <a:lnTo>
                  <a:pt x="215163" y="1301623"/>
                </a:lnTo>
                <a:lnTo>
                  <a:pt x="29832" y="1289164"/>
                </a:lnTo>
                <a:lnTo>
                  <a:pt x="29832" y="1158633"/>
                </a:lnTo>
                <a:lnTo>
                  <a:pt x="316280" y="1158633"/>
                </a:lnTo>
                <a:lnTo>
                  <a:pt x="316280" y="1131900"/>
                </a:lnTo>
                <a:close/>
              </a:path>
              <a:path w="321309" h="1995170">
                <a:moveTo>
                  <a:pt x="29832" y="1438376"/>
                </a:moveTo>
                <a:lnTo>
                  <a:pt x="4457" y="1438376"/>
                </a:lnTo>
                <a:lnTo>
                  <a:pt x="4457" y="1600974"/>
                </a:lnTo>
                <a:lnTo>
                  <a:pt x="316280" y="1600974"/>
                </a:lnTo>
                <a:lnTo>
                  <a:pt x="316280" y="1574241"/>
                </a:lnTo>
                <a:lnTo>
                  <a:pt x="29832" y="1574241"/>
                </a:lnTo>
                <a:lnTo>
                  <a:pt x="29832" y="1438376"/>
                </a:lnTo>
                <a:close/>
              </a:path>
              <a:path w="321309" h="1995170">
                <a:moveTo>
                  <a:pt x="224066" y="1413891"/>
                </a:moveTo>
                <a:lnTo>
                  <a:pt x="186733" y="1421630"/>
                </a:lnTo>
                <a:lnTo>
                  <a:pt x="157586" y="1443399"/>
                </a:lnTo>
                <a:lnTo>
                  <a:pt x="138628" y="1477027"/>
                </a:lnTo>
                <a:lnTo>
                  <a:pt x="131864" y="1520342"/>
                </a:lnTo>
                <a:lnTo>
                  <a:pt x="131864" y="1574241"/>
                </a:lnTo>
                <a:lnTo>
                  <a:pt x="157238" y="1574241"/>
                </a:lnTo>
                <a:lnTo>
                  <a:pt x="157238" y="1520342"/>
                </a:lnTo>
                <a:lnTo>
                  <a:pt x="162042" y="1487913"/>
                </a:lnTo>
                <a:lnTo>
                  <a:pt x="175617" y="1463041"/>
                </a:lnTo>
                <a:lnTo>
                  <a:pt x="196709" y="1447106"/>
                </a:lnTo>
                <a:lnTo>
                  <a:pt x="224066" y="1441488"/>
                </a:lnTo>
                <a:lnTo>
                  <a:pt x="287992" y="1441488"/>
                </a:lnTo>
                <a:lnTo>
                  <a:pt x="261400" y="1421630"/>
                </a:lnTo>
                <a:lnTo>
                  <a:pt x="224066" y="1413891"/>
                </a:lnTo>
                <a:close/>
              </a:path>
              <a:path w="321309" h="1995170">
                <a:moveTo>
                  <a:pt x="287992" y="1441488"/>
                </a:moveTo>
                <a:lnTo>
                  <a:pt x="224066" y="1441488"/>
                </a:lnTo>
                <a:lnTo>
                  <a:pt x="251417" y="1447106"/>
                </a:lnTo>
                <a:lnTo>
                  <a:pt x="272510" y="1463041"/>
                </a:lnTo>
                <a:lnTo>
                  <a:pt x="286088" y="1487913"/>
                </a:lnTo>
                <a:lnTo>
                  <a:pt x="290893" y="1520342"/>
                </a:lnTo>
                <a:lnTo>
                  <a:pt x="290893" y="1574241"/>
                </a:lnTo>
                <a:lnTo>
                  <a:pt x="316280" y="1574241"/>
                </a:lnTo>
                <a:lnTo>
                  <a:pt x="316280" y="1520342"/>
                </a:lnTo>
                <a:lnTo>
                  <a:pt x="309514" y="1477027"/>
                </a:lnTo>
                <a:lnTo>
                  <a:pt x="290552" y="1443399"/>
                </a:lnTo>
                <a:lnTo>
                  <a:pt x="287992" y="1441488"/>
                </a:lnTo>
                <a:close/>
              </a:path>
              <a:path w="321309" h="1995170">
                <a:moveTo>
                  <a:pt x="160362" y="1677581"/>
                </a:moveTo>
                <a:lnTo>
                  <a:pt x="109474" y="1685565"/>
                </a:lnTo>
                <a:lnTo>
                  <a:pt x="65428" y="1707876"/>
                </a:lnTo>
                <a:lnTo>
                  <a:pt x="30789" y="1742054"/>
                </a:lnTo>
                <a:lnTo>
                  <a:pt x="8125" y="1785637"/>
                </a:lnTo>
                <a:lnTo>
                  <a:pt x="0" y="1836166"/>
                </a:lnTo>
                <a:lnTo>
                  <a:pt x="8125" y="1886698"/>
                </a:lnTo>
                <a:lnTo>
                  <a:pt x="30789" y="1930282"/>
                </a:lnTo>
                <a:lnTo>
                  <a:pt x="65428" y="1964459"/>
                </a:lnTo>
                <a:lnTo>
                  <a:pt x="109474" y="1986768"/>
                </a:lnTo>
                <a:lnTo>
                  <a:pt x="160362" y="1994750"/>
                </a:lnTo>
                <a:lnTo>
                  <a:pt x="211252" y="1986768"/>
                </a:lnTo>
                <a:lnTo>
                  <a:pt x="250006" y="1967141"/>
                </a:lnTo>
                <a:lnTo>
                  <a:pt x="160362" y="1967141"/>
                </a:lnTo>
                <a:lnTo>
                  <a:pt x="117245" y="1960533"/>
                </a:lnTo>
                <a:lnTo>
                  <a:pt x="80136" y="1942080"/>
                </a:lnTo>
                <a:lnTo>
                  <a:pt x="51088" y="1913832"/>
                </a:lnTo>
                <a:lnTo>
                  <a:pt x="32154" y="1877843"/>
                </a:lnTo>
                <a:lnTo>
                  <a:pt x="25387" y="1836166"/>
                </a:lnTo>
                <a:lnTo>
                  <a:pt x="32154" y="1794271"/>
                </a:lnTo>
                <a:lnTo>
                  <a:pt x="51088" y="1758151"/>
                </a:lnTo>
                <a:lnTo>
                  <a:pt x="80136" y="1729835"/>
                </a:lnTo>
                <a:lnTo>
                  <a:pt x="117245" y="1711357"/>
                </a:lnTo>
                <a:lnTo>
                  <a:pt x="160362" y="1704746"/>
                </a:lnTo>
                <a:lnTo>
                  <a:pt x="249122" y="1704746"/>
                </a:lnTo>
                <a:lnTo>
                  <a:pt x="211252" y="1685565"/>
                </a:lnTo>
                <a:lnTo>
                  <a:pt x="160362" y="1677581"/>
                </a:lnTo>
                <a:close/>
              </a:path>
              <a:path w="321309" h="1995170">
                <a:moveTo>
                  <a:pt x="249122" y="1704746"/>
                </a:moveTo>
                <a:lnTo>
                  <a:pt x="160362" y="1704746"/>
                </a:lnTo>
                <a:lnTo>
                  <a:pt x="203480" y="1711357"/>
                </a:lnTo>
                <a:lnTo>
                  <a:pt x="240589" y="1729835"/>
                </a:lnTo>
                <a:lnTo>
                  <a:pt x="269637" y="1758151"/>
                </a:lnTo>
                <a:lnTo>
                  <a:pt x="288571" y="1794271"/>
                </a:lnTo>
                <a:lnTo>
                  <a:pt x="295338" y="1836166"/>
                </a:lnTo>
                <a:lnTo>
                  <a:pt x="288571" y="1877843"/>
                </a:lnTo>
                <a:lnTo>
                  <a:pt x="269637" y="1913832"/>
                </a:lnTo>
                <a:lnTo>
                  <a:pt x="240589" y="1942080"/>
                </a:lnTo>
                <a:lnTo>
                  <a:pt x="203480" y="1960533"/>
                </a:lnTo>
                <a:lnTo>
                  <a:pt x="160362" y="1967141"/>
                </a:lnTo>
                <a:lnTo>
                  <a:pt x="250006" y="1967141"/>
                </a:lnTo>
                <a:lnTo>
                  <a:pt x="255302" y="1964459"/>
                </a:lnTo>
                <a:lnTo>
                  <a:pt x="289944" y="1930282"/>
                </a:lnTo>
                <a:lnTo>
                  <a:pt x="312612" y="1886698"/>
                </a:lnTo>
                <a:lnTo>
                  <a:pt x="320738" y="1836166"/>
                </a:lnTo>
                <a:lnTo>
                  <a:pt x="312612" y="1785637"/>
                </a:lnTo>
                <a:lnTo>
                  <a:pt x="289944" y="1742054"/>
                </a:lnTo>
                <a:lnTo>
                  <a:pt x="255302" y="1707876"/>
                </a:lnTo>
                <a:lnTo>
                  <a:pt x="249122" y="17047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bg object 2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580124" y="4392491"/>
            <a:ext cx="320675" cy="1943506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500343" y="457199"/>
            <a:ext cx="459130" cy="57362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798499"/>
            <a:ext cx="8472805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02854" y="1489835"/>
            <a:ext cx="9736455" cy="4654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05245" y="6516192"/>
            <a:ext cx="283845" cy="225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Microsoft Sans Serif"/>
                <a:cs typeface="Microsoft Sans Serif"/>
              </a:defRPr>
            </a:lvl1pPr>
          </a:lstStyle>
          <a:p>
            <a:pPr marL="85090">
              <a:lnSpc>
                <a:spcPct val="100000"/>
              </a:lnSpc>
              <a:spcBef>
                <a:spcPts val="120"/>
              </a:spcBef>
            </a:pPr>
            <a:fld id="{81D60167-4931-47E6-BA6A-407CBD079E47}" type="slidenum">
              <a:rPr spc="65" dirty="0"/>
              <a:pPr marL="85090">
                <a:lnSpc>
                  <a:spcPct val="100000"/>
                </a:lnSpc>
                <a:spcBef>
                  <a:spcPts val="120"/>
                </a:spcBef>
              </a:pPr>
              <a:t>‹#›</a:t>
            </a:fld>
            <a:endParaRPr spc="6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51" y="0"/>
            <a:ext cx="12183745" cy="6858000"/>
          </a:xfrm>
          <a:custGeom>
            <a:avLst/>
            <a:gdLst/>
            <a:ahLst/>
            <a:cxnLst/>
            <a:rect l="l" t="t" r="r" b="b"/>
            <a:pathLst>
              <a:path w="12183745" h="6858000">
                <a:moveTo>
                  <a:pt x="12183618" y="0"/>
                </a:moveTo>
                <a:lnTo>
                  <a:pt x="0" y="0"/>
                </a:lnTo>
                <a:lnTo>
                  <a:pt x="0" y="6858000"/>
                </a:lnTo>
                <a:lnTo>
                  <a:pt x="12183618" y="6858000"/>
                </a:lnTo>
                <a:lnTo>
                  <a:pt x="12183618" y="0"/>
                </a:lnTo>
                <a:close/>
              </a:path>
            </a:pathLst>
          </a:custGeom>
          <a:solidFill>
            <a:srgbClr val="F04E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840440" y="0"/>
            <a:ext cx="1819910" cy="6858000"/>
          </a:xfrm>
          <a:custGeom>
            <a:avLst/>
            <a:gdLst/>
            <a:ahLst/>
            <a:cxnLst/>
            <a:rect l="l" t="t" r="r" b="b"/>
            <a:pathLst>
              <a:path w="1819909" h="6858000">
                <a:moveTo>
                  <a:pt x="1819808" y="0"/>
                </a:moveTo>
                <a:lnTo>
                  <a:pt x="1451508" y="0"/>
                </a:lnTo>
                <a:lnTo>
                  <a:pt x="0" y="6858000"/>
                </a:lnTo>
                <a:lnTo>
                  <a:pt x="368300" y="6858000"/>
                </a:lnTo>
                <a:lnTo>
                  <a:pt x="1819808" y="0"/>
                </a:lnTo>
                <a:close/>
              </a:path>
            </a:pathLst>
          </a:custGeom>
          <a:solidFill>
            <a:srgbClr val="E6492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6887647" y="0"/>
            <a:ext cx="5300345" cy="6858000"/>
            <a:chOff x="6887647" y="0"/>
            <a:chExt cx="5300345" cy="6858000"/>
          </a:xfrm>
        </p:grpSpPr>
        <p:sp>
          <p:nvSpPr>
            <p:cNvPr id="5" name="object 5"/>
            <p:cNvSpPr/>
            <p:nvPr/>
          </p:nvSpPr>
          <p:spPr>
            <a:xfrm>
              <a:off x="7908689" y="0"/>
              <a:ext cx="1819910" cy="6858000"/>
            </a:xfrm>
            <a:custGeom>
              <a:avLst/>
              <a:gdLst/>
              <a:ahLst/>
              <a:cxnLst/>
              <a:rect l="l" t="t" r="r" b="b"/>
              <a:pathLst>
                <a:path w="1819909" h="6858000">
                  <a:moveTo>
                    <a:pt x="1819808" y="0"/>
                  </a:moveTo>
                  <a:lnTo>
                    <a:pt x="1451508" y="0"/>
                  </a:lnTo>
                  <a:lnTo>
                    <a:pt x="0" y="6858000"/>
                  </a:lnTo>
                  <a:lnTo>
                    <a:pt x="368300" y="6858000"/>
                  </a:lnTo>
                  <a:lnTo>
                    <a:pt x="1819808" y="0"/>
                  </a:lnTo>
                  <a:close/>
                </a:path>
              </a:pathLst>
            </a:custGeom>
            <a:solidFill>
              <a:srgbClr val="F161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276987" y="0"/>
              <a:ext cx="3014980" cy="6858000"/>
            </a:xfrm>
            <a:custGeom>
              <a:avLst/>
              <a:gdLst/>
              <a:ahLst/>
              <a:cxnLst/>
              <a:rect l="l" t="t" r="r" b="b"/>
              <a:pathLst>
                <a:path w="3014979" h="6858000">
                  <a:moveTo>
                    <a:pt x="3014954" y="0"/>
                  </a:moveTo>
                  <a:lnTo>
                    <a:pt x="1451508" y="0"/>
                  </a:lnTo>
                  <a:lnTo>
                    <a:pt x="0" y="6858000"/>
                  </a:lnTo>
                  <a:lnTo>
                    <a:pt x="1563458" y="6858000"/>
                  </a:lnTo>
                  <a:lnTo>
                    <a:pt x="3014954" y="0"/>
                  </a:lnTo>
                  <a:close/>
                </a:path>
              </a:pathLst>
            </a:custGeom>
            <a:solidFill>
              <a:srgbClr val="EA5C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887647" y="0"/>
              <a:ext cx="2063750" cy="6858000"/>
            </a:xfrm>
            <a:custGeom>
              <a:avLst/>
              <a:gdLst/>
              <a:ahLst/>
              <a:cxnLst/>
              <a:rect l="l" t="t" r="r" b="b"/>
              <a:pathLst>
                <a:path w="2063750" h="6858000">
                  <a:moveTo>
                    <a:pt x="2063394" y="0"/>
                  </a:moveTo>
                  <a:lnTo>
                    <a:pt x="1451508" y="0"/>
                  </a:lnTo>
                  <a:lnTo>
                    <a:pt x="0" y="6858000"/>
                  </a:lnTo>
                  <a:lnTo>
                    <a:pt x="611886" y="6858000"/>
                  </a:lnTo>
                  <a:lnTo>
                    <a:pt x="2063394" y="0"/>
                  </a:lnTo>
                  <a:close/>
                </a:path>
              </a:pathLst>
            </a:custGeom>
            <a:solidFill>
              <a:srgbClr val="E649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614865" y="1409"/>
              <a:ext cx="2573020" cy="6856730"/>
            </a:xfrm>
            <a:custGeom>
              <a:avLst/>
              <a:gdLst/>
              <a:ahLst/>
              <a:cxnLst/>
              <a:rect l="l" t="t" r="r" b="b"/>
              <a:pathLst>
                <a:path w="2573020" h="6856730">
                  <a:moveTo>
                    <a:pt x="478282" y="0"/>
                  </a:moveTo>
                  <a:lnTo>
                    <a:pt x="345808" y="0"/>
                  </a:lnTo>
                  <a:lnTo>
                    <a:pt x="0" y="1633842"/>
                  </a:lnTo>
                  <a:lnTo>
                    <a:pt x="132473" y="1633842"/>
                  </a:lnTo>
                  <a:lnTo>
                    <a:pt x="478282" y="0"/>
                  </a:lnTo>
                  <a:close/>
                </a:path>
                <a:path w="2573020" h="6856730">
                  <a:moveTo>
                    <a:pt x="2572994" y="2281758"/>
                  </a:moveTo>
                  <a:lnTo>
                    <a:pt x="1604721" y="6856590"/>
                  </a:lnTo>
                  <a:lnTo>
                    <a:pt x="1782089" y="6856590"/>
                  </a:lnTo>
                  <a:lnTo>
                    <a:pt x="2572994" y="3119793"/>
                  </a:lnTo>
                  <a:lnTo>
                    <a:pt x="2572994" y="22817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022294" y="1409"/>
              <a:ext cx="2165985" cy="6856730"/>
            </a:xfrm>
            <a:custGeom>
              <a:avLst/>
              <a:gdLst/>
              <a:ahLst/>
              <a:cxnLst/>
              <a:rect l="l" t="t" r="r" b="b"/>
              <a:pathLst>
                <a:path w="2165984" h="6856730">
                  <a:moveTo>
                    <a:pt x="984402" y="0"/>
                  </a:moveTo>
                  <a:lnTo>
                    <a:pt x="266458" y="0"/>
                  </a:lnTo>
                  <a:lnTo>
                    <a:pt x="0" y="1258951"/>
                  </a:lnTo>
                  <a:lnTo>
                    <a:pt x="717943" y="1258951"/>
                  </a:lnTo>
                  <a:lnTo>
                    <a:pt x="984402" y="0"/>
                  </a:lnTo>
                  <a:close/>
                </a:path>
                <a:path w="2165984" h="6856730">
                  <a:moveTo>
                    <a:pt x="2165578" y="3008579"/>
                  </a:moveTo>
                  <a:lnTo>
                    <a:pt x="1351127" y="6856590"/>
                  </a:lnTo>
                  <a:lnTo>
                    <a:pt x="2165578" y="6856590"/>
                  </a:lnTo>
                  <a:lnTo>
                    <a:pt x="2165578" y="3008579"/>
                  </a:lnTo>
                  <a:close/>
                </a:path>
              </a:pathLst>
            </a:custGeom>
            <a:solidFill>
              <a:srgbClr val="0030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1988996" y="1065809"/>
            <a:ext cx="2802890" cy="450850"/>
          </a:xfrm>
          <a:custGeom>
            <a:avLst/>
            <a:gdLst/>
            <a:ahLst/>
            <a:cxnLst/>
            <a:rect l="l" t="t" r="r" b="b"/>
            <a:pathLst>
              <a:path w="2802890" h="450850">
                <a:moveTo>
                  <a:pt x="222821" y="0"/>
                </a:moveTo>
                <a:lnTo>
                  <a:pt x="177484" y="4546"/>
                </a:lnTo>
                <a:lnTo>
                  <a:pt x="135456" y="17600"/>
                </a:lnTo>
                <a:lnTo>
                  <a:pt x="97580" y="38282"/>
                </a:lnTo>
                <a:lnTo>
                  <a:pt x="64700" y="65711"/>
                </a:lnTo>
                <a:lnTo>
                  <a:pt x="37658" y="99008"/>
                </a:lnTo>
                <a:lnTo>
                  <a:pt x="17299" y="137293"/>
                </a:lnTo>
                <a:lnTo>
                  <a:pt x="4465" y="179687"/>
                </a:lnTo>
                <a:lnTo>
                  <a:pt x="0" y="225310"/>
                </a:lnTo>
                <a:lnTo>
                  <a:pt x="4465" y="270930"/>
                </a:lnTo>
                <a:lnTo>
                  <a:pt x="17299" y="313324"/>
                </a:lnTo>
                <a:lnTo>
                  <a:pt x="37658" y="351611"/>
                </a:lnTo>
                <a:lnTo>
                  <a:pt x="64700" y="384911"/>
                </a:lnTo>
                <a:lnTo>
                  <a:pt x="97580" y="412344"/>
                </a:lnTo>
                <a:lnTo>
                  <a:pt x="135456" y="433029"/>
                </a:lnTo>
                <a:lnTo>
                  <a:pt x="177484" y="446086"/>
                </a:lnTo>
                <a:lnTo>
                  <a:pt x="222821" y="450634"/>
                </a:lnTo>
                <a:lnTo>
                  <a:pt x="268150" y="446086"/>
                </a:lnTo>
                <a:lnTo>
                  <a:pt x="310174" y="433029"/>
                </a:lnTo>
                <a:lnTo>
                  <a:pt x="343282" y="414947"/>
                </a:lnTo>
                <a:lnTo>
                  <a:pt x="222821" y="414947"/>
                </a:lnTo>
                <a:lnTo>
                  <a:pt x="173546" y="408288"/>
                </a:lnTo>
                <a:lnTo>
                  <a:pt x="129487" y="389423"/>
                </a:lnTo>
                <a:lnTo>
                  <a:pt x="92314" y="360024"/>
                </a:lnTo>
                <a:lnTo>
                  <a:pt x="63696" y="321759"/>
                </a:lnTo>
                <a:lnTo>
                  <a:pt x="45301" y="276298"/>
                </a:lnTo>
                <a:lnTo>
                  <a:pt x="38798" y="225310"/>
                </a:lnTo>
                <a:lnTo>
                  <a:pt x="45301" y="174317"/>
                </a:lnTo>
                <a:lnTo>
                  <a:pt x="63696" y="128853"/>
                </a:lnTo>
                <a:lnTo>
                  <a:pt x="92314" y="90585"/>
                </a:lnTo>
                <a:lnTo>
                  <a:pt x="129487" y="61185"/>
                </a:lnTo>
                <a:lnTo>
                  <a:pt x="173546" y="42320"/>
                </a:lnTo>
                <a:lnTo>
                  <a:pt x="222821" y="35661"/>
                </a:lnTo>
                <a:lnTo>
                  <a:pt x="343248" y="35661"/>
                </a:lnTo>
                <a:lnTo>
                  <a:pt x="310174" y="17600"/>
                </a:lnTo>
                <a:lnTo>
                  <a:pt x="268150" y="4546"/>
                </a:lnTo>
                <a:lnTo>
                  <a:pt x="222821" y="0"/>
                </a:lnTo>
                <a:close/>
              </a:path>
              <a:path w="2802890" h="450850">
                <a:moveTo>
                  <a:pt x="343248" y="35661"/>
                </a:moveTo>
                <a:lnTo>
                  <a:pt x="222821" y="35661"/>
                </a:lnTo>
                <a:lnTo>
                  <a:pt x="272353" y="42320"/>
                </a:lnTo>
                <a:lnTo>
                  <a:pt x="316584" y="61185"/>
                </a:lnTo>
                <a:lnTo>
                  <a:pt x="353861" y="90585"/>
                </a:lnTo>
                <a:lnTo>
                  <a:pt x="382533" y="128853"/>
                </a:lnTo>
                <a:lnTo>
                  <a:pt x="400948" y="174317"/>
                </a:lnTo>
                <a:lnTo>
                  <a:pt x="407454" y="225310"/>
                </a:lnTo>
                <a:lnTo>
                  <a:pt x="400948" y="276298"/>
                </a:lnTo>
                <a:lnTo>
                  <a:pt x="382533" y="321759"/>
                </a:lnTo>
                <a:lnTo>
                  <a:pt x="353861" y="360024"/>
                </a:lnTo>
                <a:lnTo>
                  <a:pt x="316584" y="389423"/>
                </a:lnTo>
                <a:lnTo>
                  <a:pt x="272353" y="408288"/>
                </a:lnTo>
                <a:lnTo>
                  <a:pt x="222821" y="414947"/>
                </a:lnTo>
                <a:lnTo>
                  <a:pt x="343282" y="414947"/>
                </a:lnTo>
                <a:lnTo>
                  <a:pt x="380926" y="384911"/>
                </a:lnTo>
                <a:lnTo>
                  <a:pt x="407968" y="351611"/>
                </a:lnTo>
                <a:lnTo>
                  <a:pt x="428329" y="313324"/>
                </a:lnTo>
                <a:lnTo>
                  <a:pt x="441164" y="270930"/>
                </a:lnTo>
                <a:lnTo>
                  <a:pt x="445630" y="225310"/>
                </a:lnTo>
                <a:lnTo>
                  <a:pt x="441164" y="179687"/>
                </a:lnTo>
                <a:lnTo>
                  <a:pt x="428329" y="137293"/>
                </a:lnTo>
                <a:lnTo>
                  <a:pt x="407968" y="99008"/>
                </a:lnTo>
                <a:lnTo>
                  <a:pt x="380926" y="65711"/>
                </a:lnTo>
                <a:lnTo>
                  <a:pt x="348047" y="38282"/>
                </a:lnTo>
                <a:lnTo>
                  <a:pt x="343248" y="35661"/>
                </a:lnTo>
                <a:close/>
              </a:path>
              <a:path w="2802890" h="450850">
                <a:moveTo>
                  <a:pt x="781710" y="6248"/>
                </a:moveTo>
                <a:lnTo>
                  <a:pt x="553275" y="6248"/>
                </a:lnTo>
                <a:lnTo>
                  <a:pt x="553275" y="444373"/>
                </a:lnTo>
                <a:lnTo>
                  <a:pt x="666559" y="444373"/>
                </a:lnTo>
                <a:lnTo>
                  <a:pt x="716237" y="438228"/>
                </a:lnTo>
                <a:lnTo>
                  <a:pt x="757595" y="420756"/>
                </a:lnTo>
                <a:lnTo>
                  <a:pt x="771469" y="408698"/>
                </a:lnTo>
                <a:lnTo>
                  <a:pt x="590829" y="408698"/>
                </a:lnTo>
                <a:lnTo>
                  <a:pt x="590829" y="220916"/>
                </a:lnTo>
                <a:lnTo>
                  <a:pt x="771456" y="220916"/>
                </a:lnTo>
                <a:lnTo>
                  <a:pt x="757595" y="208873"/>
                </a:lnTo>
                <a:lnTo>
                  <a:pt x="716237" y="191408"/>
                </a:lnTo>
                <a:lnTo>
                  <a:pt x="666559" y="185267"/>
                </a:lnTo>
                <a:lnTo>
                  <a:pt x="590829" y="185267"/>
                </a:lnTo>
                <a:lnTo>
                  <a:pt x="590829" y="41909"/>
                </a:lnTo>
                <a:lnTo>
                  <a:pt x="781710" y="41910"/>
                </a:lnTo>
                <a:lnTo>
                  <a:pt x="781710" y="6248"/>
                </a:lnTo>
                <a:close/>
              </a:path>
              <a:path w="2802890" h="450850">
                <a:moveTo>
                  <a:pt x="771456" y="220916"/>
                </a:moveTo>
                <a:lnTo>
                  <a:pt x="666559" y="220916"/>
                </a:lnTo>
                <a:lnTo>
                  <a:pt x="712118" y="227664"/>
                </a:lnTo>
                <a:lnTo>
                  <a:pt x="747056" y="246737"/>
                </a:lnTo>
                <a:lnTo>
                  <a:pt x="769438" y="276375"/>
                </a:lnTo>
                <a:lnTo>
                  <a:pt x="777328" y="314820"/>
                </a:lnTo>
                <a:lnTo>
                  <a:pt x="769438" y="353245"/>
                </a:lnTo>
                <a:lnTo>
                  <a:pt x="747056" y="382876"/>
                </a:lnTo>
                <a:lnTo>
                  <a:pt x="712118" y="401949"/>
                </a:lnTo>
                <a:lnTo>
                  <a:pt x="666559" y="408698"/>
                </a:lnTo>
                <a:lnTo>
                  <a:pt x="771469" y="408698"/>
                </a:lnTo>
                <a:lnTo>
                  <a:pt x="789071" y="393401"/>
                </a:lnTo>
                <a:lnTo>
                  <a:pt x="809103" y="357608"/>
                </a:lnTo>
                <a:lnTo>
                  <a:pt x="816127" y="314820"/>
                </a:lnTo>
                <a:lnTo>
                  <a:pt x="809103" y="272017"/>
                </a:lnTo>
                <a:lnTo>
                  <a:pt x="789071" y="236222"/>
                </a:lnTo>
                <a:lnTo>
                  <a:pt x="771456" y="220916"/>
                </a:lnTo>
                <a:close/>
              </a:path>
              <a:path w="2802890" h="450850">
                <a:moveTo>
                  <a:pt x="1212303" y="6248"/>
                </a:moveTo>
                <a:lnTo>
                  <a:pt x="956957" y="6248"/>
                </a:lnTo>
                <a:lnTo>
                  <a:pt x="936307" y="302298"/>
                </a:lnTo>
                <a:lnTo>
                  <a:pt x="929102" y="350541"/>
                </a:lnTo>
                <a:lnTo>
                  <a:pt x="914795" y="384052"/>
                </a:lnTo>
                <a:lnTo>
                  <a:pt x="893089" y="403598"/>
                </a:lnTo>
                <a:lnTo>
                  <a:pt x="863688" y="409943"/>
                </a:lnTo>
                <a:lnTo>
                  <a:pt x="854303" y="409943"/>
                </a:lnTo>
                <a:lnTo>
                  <a:pt x="854303" y="447497"/>
                </a:lnTo>
                <a:lnTo>
                  <a:pt x="865568" y="447497"/>
                </a:lnTo>
                <a:lnTo>
                  <a:pt x="904324" y="441092"/>
                </a:lnTo>
                <a:lnTo>
                  <a:pt x="937088" y="418317"/>
                </a:lnTo>
                <a:lnTo>
                  <a:pt x="961166" y="373832"/>
                </a:lnTo>
                <a:lnTo>
                  <a:pt x="973861" y="302298"/>
                </a:lnTo>
                <a:lnTo>
                  <a:pt x="991374" y="41910"/>
                </a:lnTo>
                <a:lnTo>
                  <a:pt x="1212303" y="41910"/>
                </a:lnTo>
                <a:lnTo>
                  <a:pt x="1212303" y="6248"/>
                </a:lnTo>
                <a:close/>
              </a:path>
              <a:path w="2802890" h="450850">
                <a:moveTo>
                  <a:pt x="1212303" y="41910"/>
                </a:moveTo>
                <a:lnTo>
                  <a:pt x="1174749" y="41910"/>
                </a:lnTo>
                <a:lnTo>
                  <a:pt x="1174749" y="444373"/>
                </a:lnTo>
                <a:lnTo>
                  <a:pt x="1212303" y="444373"/>
                </a:lnTo>
                <a:lnTo>
                  <a:pt x="1212303" y="41910"/>
                </a:lnTo>
                <a:close/>
              </a:path>
              <a:path w="2802890" h="450850">
                <a:moveTo>
                  <a:pt x="1503324" y="6248"/>
                </a:moveTo>
                <a:lnTo>
                  <a:pt x="1475168" y="6248"/>
                </a:lnTo>
                <a:lnTo>
                  <a:pt x="1298067" y="444373"/>
                </a:lnTo>
                <a:lnTo>
                  <a:pt x="1337487" y="444373"/>
                </a:lnTo>
                <a:lnTo>
                  <a:pt x="1387563" y="319176"/>
                </a:lnTo>
                <a:lnTo>
                  <a:pt x="1630298" y="319176"/>
                </a:lnTo>
                <a:lnTo>
                  <a:pt x="1615828" y="283514"/>
                </a:lnTo>
                <a:lnTo>
                  <a:pt x="1401952" y="283514"/>
                </a:lnTo>
                <a:lnTo>
                  <a:pt x="1488935" y="62572"/>
                </a:lnTo>
                <a:lnTo>
                  <a:pt x="1526178" y="62572"/>
                </a:lnTo>
                <a:lnTo>
                  <a:pt x="1503324" y="6248"/>
                </a:lnTo>
                <a:close/>
              </a:path>
              <a:path w="2802890" h="450850">
                <a:moveTo>
                  <a:pt x="1630298" y="319176"/>
                </a:moveTo>
                <a:lnTo>
                  <a:pt x="1590954" y="319176"/>
                </a:lnTo>
                <a:lnTo>
                  <a:pt x="1640408" y="444373"/>
                </a:lnTo>
                <a:lnTo>
                  <a:pt x="1681099" y="444373"/>
                </a:lnTo>
                <a:lnTo>
                  <a:pt x="1630298" y="319176"/>
                </a:lnTo>
                <a:close/>
              </a:path>
              <a:path w="2802890" h="450850">
                <a:moveTo>
                  <a:pt x="1526178" y="62572"/>
                </a:moveTo>
                <a:lnTo>
                  <a:pt x="1488935" y="62572"/>
                </a:lnTo>
                <a:lnTo>
                  <a:pt x="1576577" y="283514"/>
                </a:lnTo>
                <a:lnTo>
                  <a:pt x="1615828" y="283514"/>
                </a:lnTo>
                <a:lnTo>
                  <a:pt x="1526178" y="62572"/>
                </a:lnTo>
                <a:close/>
              </a:path>
              <a:path w="2802890" h="450850">
                <a:moveTo>
                  <a:pt x="1935200" y="0"/>
                </a:moveTo>
                <a:lnTo>
                  <a:pt x="1891077" y="4546"/>
                </a:lnTo>
                <a:lnTo>
                  <a:pt x="1849911" y="17600"/>
                </a:lnTo>
                <a:lnTo>
                  <a:pt x="1812604" y="38282"/>
                </a:lnTo>
                <a:lnTo>
                  <a:pt x="1780057" y="65711"/>
                </a:lnTo>
                <a:lnTo>
                  <a:pt x="1753173" y="99008"/>
                </a:lnTo>
                <a:lnTo>
                  <a:pt x="1732853" y="137293"/>
                </a:lnTo>
                <a:lnTo>
                  <a:pt x="1720000" y="179687"/>
                </a:lnTo>
                <a:lnTo>
                  <a:pt x="1715515" y="225310"/>
                </a:lnTo>
                <a:lnTo>
                  <a:pt x="1720000" y="270930"/>
                </a:lnTo>
                <a:lnTo>
                  <a:pt x="1732853" y="313324"/>
                </a:lnTo>
                <a:lnTo>
                  <a:pt x="1753173" y="351611"/>
                </a:lnTo>
                <a:lnTo>
                  <a:pt x="1780057" y="384911"/>
                </a:lnTo>
                <a:lnTo>
                  <a:pt x="1812604" y="412344"/>
                </a:lnTo>
                <a:lnTo>
                  <a:pt x="1849911" y="433029"/>
                </a:lnTo>
                <a:lnTo>
                  <a:pt x="1891077" y="446086"/>
                </a:lnTo>
                <a:lnTo>
                  <a:pt x="1935200" y="450634"/>
                </a:lnTo>
                <a:lnTo>
                  <a:pt x="1989211" y="444100"/>
                </a:lnTo>
                <a:lnTo>
                  <a:pt x="2037271" y="425399"/>
                </a:lnTo>
                <a:lnTo>
                  <a:pt x="2051886" y="414947"/>
                </a:lnTo>
                <a:lnTo>
                  <a:pt x="1935200" y="414947"/>
                </a:lnTo>
                <a:lnTo>
                  <a:pt x="1887463" y="408376"/>
                </a:lnTo>
                <a:lnTo>
                  <a:pt x="1844350" y="389706"/>
                </a:lnTo>
                <a:lnTo>
                  <a:pt x="1807671" y="360500"/>
                </a:lnTo>
                <a:lnTo>
                  <a:pt x="1779234" y="322323"/>
                </a:lnTo>
                <a:lnTo>
                  <a:pt x="1760845" y="276739"/>
                </a:lnTo>
                <a:lnTo>
                  <a:pt x="1754314" y="225310"/>
                </a:lnTo>
                <a:lnTo>
                  <a:pt x="1760845" y="173885"/>
                </a:lnTo>
                <a:lnTo>
                  <a:pt x="1779234" y="128300"/>
                </a:lnTo>
                <a:lnTo>
                  <a:pt x="1807671" y="90119"/>
                </a:lnTo>
                <a:lnTo>
                  <a:pt x="1844350" y="60908"/>
                </a:lnTo>
                <a:lnTo>
                  <a:pt x="1887463" y="42234"/>
                </a:lnTo>
                <a:lnTo>
                  <a:pt x="1935200" y="35661"/>
                </a:lnTo>
                <a:lnTo>
                  <a:pt x="2050524" y="35661"/>
                </a:lnTo>
                <a:lnTo>
                  <a:pt x="2036068" y="25229"/>
                </a:lnTo>
                <a:lnTo>
                  <a:pt x="1988534" y="6532"/>
                </a:lnTo>
                <a:lnTo>
                  <a:pt x="1935200" y="0"/>
                </a:lnTo>
                <a:close/>
              </a:path>
              <a:path w="2802890" h="450850">
                <a:moveTo>
                  <a:pt x="2137371" y="309803"/>
                </a:moveTo>
                <a:lnTo>
                  <a:pt x="2097303" y="309803"/>
                </a:lnTo>
                <a:lnTo>
                  <a:pt x="2069158" y="353428"/>
                </a:lnTo>
                <a:lnTo>
                  <a:pt x="2031744" y="386549"/>
                </a:lnTo>
                <a:lnTo>
                  <a:pt x="1986584" y="407583"/>
                </a:lnTo>
                <a:lnTo>
                  <a:pt x="1935200" y="414947"/>
                </a:lnTo>
                <a:lnTo>
                  <a:pt x="2051886" y="414947"/>
                </a:lnTo>
                <a:lnTo>
                  <a:pt x="2078542" y="395882"/>
                </a:lnTo>
                <a:lnTo>
                  <a:pt x="2112188" y="356900"/>
                </a:lnTo>
                <a:lnTo>
                  <a:pt x="2137371" y="309803"/>
                </a:lnTo>
                <a:close/>
              </a:path>
              <a:path w="2802890" h="450850">
                <a:moveTo>
                  <a:pt x="2050524" y="35661"/>
                </a:moveTo>
                <a:lnTo>
                  <a:pt x="1935200" y="35661"/>
                </a:lnTo>
                <a:lnTo>
                  <a:pt x="1985935" y="43024"/>
                </a:lnTo>
                <a:lnTo>
                  <a:pt x="2030333" y="64058"/>
                </a:lnTo>
                <a:lnTo>
                  <a:pt x="2067220" y="97180"/>
                </a:lnTo>
                <a:lnTo>
                  <a:pt x="2095423" y="140804"/>
                </a:lnTo>
                <a:lnTo>
                  <a:pt x="2135466" y="140804"/>
                </a:lnTo>
                <a:lnTo>
                  <a:pt x="2110375" y="93715"/>
                </a:lnTo>
                <a:lnTo>
                  <a:pt x="2076962" y="54740"/>
                </a:lnTo>
                <a:lnTo>
                  <a:pt x="2050524" y="35661"/>
                </a:lnTo>
                <a:close/>
              </a:path>
              <a:path w="2802890" h="450850">
                <a:moveTo>
                  <a:pt x="2328252" y="41910"/>
                </a:moveTo>
                <a:lnTo>
                  <a:pt x="2290698" y="41910"/>
                </a:lnTo>
                <a:lnTo>
                  <a:pt x="2290698" y="444373"/>
                </a:lnTo>
                <a:lnTo>
                  <a:pt x="2328252" y="444373"/>
                </a:lnTo>
                <a:lnTo>
                  <a:pt x="2328252" y="41910"/>
                </a:lnTo>
                <a:close/>
              </a:path>
              <a:path w="2802890" h="450850">
                <a:moveTo>
                  <a:pt x="2443429" y="6248"/>
                </a:moveTo>
                <a:lnTo>
                  <a:pt x="2175548" y="6248"/>
                </a:lnTo>
                <a:lnTo>
                  <a:pt x="2175548" y="41910"/>
                </a:lnTo>
                <a:lnTo>
                  <a:pt x="2443429" y="41910"/>
                </a:lnTo>
                <a:lnTo>
                  <a:pt x="2443429" y="6248"/>
                </a:lnTo>
                <a:close/>
              </a:path>
              <a:path w="2802890" h="450850">
                <a:moveTo>
                  <a:pt x="2571089" y="6248"/>
                </a:moveTo>
                <a:lnTo>
                  <a:pt x="2533548" y="6248"/>
                </a:lnTo>
                <a:lnTo>
                  <a:pt x="2533548" y="444373"/>
                </a:lnTo>
                <a:lnTo>
                  <a:pt x="2652458" y="444373"/>
                </a:lnTo>
                <a:lnTo>
                  <a:pt x="2702923" y="437844"/>
                </a:lnTo>
                <a:lnTo>
                  <a:pt x="2744525" y="419481"/>
                </a:lnTo>
                <a:lnTo>
                  <a:pt x="2756456" y="408698"/>
                </a:lnTo>
                <a:lnTo>
                  <a:pt x="2571089" y="408698"/>
                </a:lnTo>
                <a:lnTo>
                  <a:pt x="2571089" y="214655"/>
                </a:lnTo>
                <a:lnTo>
                  <a:pt x="2756446" y="214655"/>
                </a:lnTo>
                <a:lnTo>
                  <a:pt x="2744525" y="203879"/>
                </a:lnTo>
                <a:lnTo>
                  <a:pt x="2702923" y="185510"/>
                </a:lnTo>
                <a:lnTo>
                  <a:pt x="2652458" y="178981"/>
                </a:lnTo>
                <a:lnTo>
                  <a:pt x="2571089" y="178981"/>
                </a:lnTo>
                <a:lnTo>
                  <a:pt x="2571089" y="6248"/>
                </a:lnTo>
                <a:close/>
              </a:path>
              <a:path w="2802890" h="450850">
                <a:moveTo>
                  <a:pt x="2756446" y="214655"/>
                </a:moveTo>
                <a:lnTo>
                  <a:pt x="2652458" y="214655"/>
                </a:lnTo>
                <a:lnTo>
                  <a:pt x="2696791" y="221277"/>
                </a:lnTo>
                <a:lnTo>
                  <a:pt x="2732090" y="240401"/>
                </a:lnTo>
                <a:lnTo>
                  <a:pt x="2755421" y="270912"/>
                </a:lnTo>
                <a:lnTo>
                  <a:pt x="2763850" y="311696"/>
                </a:lnTo>
                <a:lnTo>
                  <a:pt x="2755421" y="352463"/>
                </a:lnTo>
                <a:lnTo>
                  <a:pt x="2732090" y="382962"/>
                </a:lnTo>
                <a:lnTo>
                  <a:pt x="2696791" y="402078"/>
                </a:lnTo>
                <a:lnTo>
                  <a:pt x="2652458" y="408698"/>
                </a:lnTo>
                <a:lnTo>
                  <a:pt x="2756456" y="408698"/>
                </a:lnTo>
                <a:lnTo>
                  <a:pt x="2775915" y="391113"/>
                </a:lnTo>
                <a:lnTo>
                  <a:pt x="2795740" y="354574"/>
                </a:lnTo>
                <a:lnTo>
                  <a:pt x="2802648" y="311696"/>
                </a:lnTo>
                <a:lnTo>
                  <a:pt x="2795740" y="268803"/>
                </a:lnTo>
                <a:lnTo>
                  <a:pt x="2775915" y="232254"/>
                </a:lnTo>
                <a:lnTo>
                  <a:pt x="2756446" y="21465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9002" y="561559"/>
            <a:ext cx="2730665" cy="45055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7060" y="413999"/>
            <a:ext cx="867854" cy="1084266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535912" y="2514600"/>
            <a:ext cx="11046487" cy="17175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5400"/>
              </a:lnSpc>
              <a:spcBef>
                <a:spcPts val="100"/>
              </a:spcBef>
            </a:pPr>
            <a:r>
              <a:rPr lang="ru-RU" sz="3600" b="1" spc="-30" dirty="0">
                <a:solidFill>
                  <a:srgbClr val="FFFFFF"/>
                </a:solidFill>
                <a:latin typeface="Arial"/>
                <a:cs typeface="Arial"/>
              </a:rPr>
              <a:t>Центр развития компетенций государственных гражданских и муниципальных служащих</a:t>
            </a:r>
          </a:p>
          <a:p>
            <a:pPr marL="12700" marR="5080">
              <a:lnSpc>
                <a:spcPct val="105400"/>
              </a:lnSpc>
              <a:spcBef>
                <a:spcPts val="100"/>
              </a:spcBef>
            </a:pPr>
            <a:r>
              <a:rPr lang="ru-RU" sz="3600" b="1" spc="-30" dirty="0">
                <a:solidFill>
                  <a:srgbClr val="FFFFFF"/>
                </a:solidFill>
                <a:latin typeface="Arial"/>
                <a:cs typeface="Arial"/>
              </a:rPr>
              <a:t>в Омской области</a:t>
            </a:r>
            <a:endParaRPr sz="3600" dirty="0">
              <a:latin typeface="Arial"/>
              <a:cs typeface="Arial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35912" y="5230127"/>
            <a:ext cx="10756055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ru-RU" sz="2000" dirty="0">
                <a:solidFill>
                  <a:schemeClr val="bg1"/>
                </a:solidFill>
              </a:rPr>
              <a:t>Левищева Алла Александровна, </a:t>
            </a:r>
            <a:r>
              <a:rPr lang="ru-RU" sz="2000" b="0" dirty="0">
                <a:solidFill>
                  <a:schemeClr val="bg1"/>
                </a:solidFill>
              </a:rPr>
              <a:t>руководитель департамента государственной гражданской и муниципальной службы в Омской области Аппарата Губернатора и Правительства Омской области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6239" y="609600"/>
            <a:ext cx="5181600" cy="553998"/>
          </a:xfrm>
        </p:spPr>
        <p:txBody>
          <a:bodyPr/>
          <a:lstStyle/>
          <a:p>
            <a:r>
              <a:rPr lang="ru-RU" sz="3600" dirty="0"/>
              <a:t>ГИБРИДНЫЙ ФОРМАТ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6031" y="2934122"/>
            <a:ext cx="3048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</a:t>
            </a:r>
          </a:p>
          <a:p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проектов НПА, методических рекомендаций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29400" y="3241384"/>
            <a:ext cx="42546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Обучающие семинары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" b="93125" l="9783" r="9565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32512" y="2934122"/>
            <a:ext cx="1308407" cy="1137745"/>
          </a:xfrm>
          <a:prstGeom prst="rect">
            <a:avLst/>
          </a:prstGeom>
        </p:spPr>
      </p:pic>
      <p:sp>
        <p:nvSpPr>
          <p:cNvPr id="23" name="object 4"/>
          <p:cNvSpPr/>
          <p:nvPr/>
        </p:nvSpPr>
        <p:spPr>
          <a:xfrm>
            <a:off x="2230439" y="1219200"/>
            <a:ext cx="6553199" cy="45719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63214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433584" y="409285"/>
            <a:ext cx="8153400" cy="553998"/>
          </a:xfrm>
        </p:spPr>
        <p:txBody>
          <a:bodyPr/>
          <a:lstStyle/>
          <a:p>
            <a:r>
              <a:rPr lang="ru-RU" sz="3600" dirty="0"/>
              <a:t>АНАЛИТИЧЕСКАЯ ДЕЯТЕЛЬНОСТЬ</a:t>
            </a:r>
          </a:p>
        </p:txBody>
      </p:sp>
      <p:sp>
        <p:nvSpPr>
          <p:cNvPr id="4" name="object 4"/>
          <p:cNvSpPr/>
          <p:nvPr/>
        </p:nvSpPr>
        <p:spPr>
          <a:xfrm>
            <a:off x="344338" y="993436"/>
            <a:ext cx="10363200" cy="45719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07366" y="2420099"/>
            <a:ext cx="4802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Состояние кадрового состава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7366" y="3033509"/>
            <a:ext cx="56733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Соблюдение законодательства о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мунслужбе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7366" y="3959826"/>
            <a:ext cx="18325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Процессы </a:t>
            </a:r>
          </a:p>
        </p:txBody>
      </p:sp>
      <p:sp>
        <p:nvSpPr>
          <p:cNvPr id="8" name="object 4"/>
          <p:cNvSpPr/>
          <p:nvPr/>
        </p:nvSpPr>
        <p:spPr>
          <a:xfrm>
            <a:off x="230038" y="2644718"/>
            <a:ext cx="228600" cy="109537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 sz="8800" b="1" dirty="0"/>
          </a:p>
        </p:txBody>
      </p:sp>
      <p:sp>
        <p:nvSpPr>
          <p:cNvPr id="9" name="object 4"/>
          <p:cNvSpPr/>
          <p:nvPr/>
        </p:nvSpPr>
        <p:spPr>
          <a:xfrm>
            <a:off x="219255" y="3258682"/>
            <a:ext cx="228600" cy="106680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 sz="8800" b="1" dirty="0"/>
          </a:p>
        </p:txBody>
      </p:sp>
      <p:sp>
        <p:nvSpPr>
          <p:cNvPr id="10" name="object 4"/>
          <p:cNvSpPr/>
          <p:nvPr/>
        </p:nvSpPr>
        <p:spPr>
          <a:xfrm flipV="1">
            <a:off x="240102" y="2077390"/>
            <a:ext cx="228600" cy="2113268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 sz="8800" b="1" dirty="0"/>
          </a:p>
        </p:txBody>
      </p:sp>
      <p:sp>
        <p:nvSpPr>
          <p:cNvPr id="12" name="Правая фигурная скобка 11"/>
          <p:cNvSpPr/>
          <p:nvPr/>
        </p:nvSpPr>
        <p:spPr>
          <a:xfrm>
            <a:off x="6754483" y="2392374"/>
            <a:ext cx="457200" cy="154549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581900" y="2960382"/>
            <a:ext cx="358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Готовим рекомендации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200400" y="4230508"/>
            <a:ext cx="4011283" cy="485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81900" y="3959826"/>
            <a:ext cx="3657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Внедряем методы бережливого управления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практики, направленные на повышение престижа МС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674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51" y="0"/>
            <a:ext cx="12183745" cy="6858000"/>
          </a:xfrm>
          <a:custGeom>
            <a:avLst/>
            <a:gdLst/>
            <a:ahLst/>
            <a:cxnLst/>
            <a:rect l="l" t="t" r="r" b="b"/>
            <a:pathLst>
              <a:path w="12183745" h="6858000">
                <a:moveTo>
                  <a:pt x="12183618" y="0"/>
                </a:moveTo>
                <a:lnTo>
                  <a:pt x="0" y="0"/>
                </a:lnTo>
                <a:lnTo>
                  <a:pt x="0" y="6858000"/>
                </a:lnTo>
                <a:lnTo>
                  <a:pt x="12183618" y="6858000"/>
                </a:lnTo>
                <a:lnTo>
                  <a:pt x="12183618" y="0"/>
                </a:lnTo>
                <a:close/>
              </a:path>
            </a:pathLst>
          </a:custGeom>
          <a:solidFill>
            <a:srgbClr val="F04E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840440" y="0"/>
            <a:ext cx="1819910" cy="6858000"/>
          </a:xfrm>
          <a:custGeom>
            <a:avLst/>
            <a:gdLst/>
            <a:ahLst/>
            <a:cxnLst/>
            <a:rect l="l" t="t" r="r" b="b"/>
            <a:pathLst>
              <a:path w="1819909" h="6858000">
                <a:moveTo>
                  <a:pt x="1819808" y="0"/>
                </a:moveTo>
                <a:lnTo>
                  <a:pt x="1451508" y="0"/>
                </a:lnTo>
                <a:lnTo>
                  <a:pt x="0" y="6858000"/>
                </a:lnTo>
                <a:lnTo>
                  <a:pt x="368300" y="6858000"/>
                </a:lnTo>
                <a:lnTo>
                  <a:pt x="1819808" y="0"/>
                </a:lnTo>
                <a:close/>
              </a:path>
            </a:pathLst>
          </a:custGeom>
          <a:solidFill>
            <a:srgbClr val="E6492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6887647" y="0"/>
            <a:ext cx="5300345" cy="6858000"/>
            <a:chOff x="6887647" y="0"/>
            <a:chExt cx="5300345" cy="6858000"/>
          </a:xfrm>
        </p:grpSpPr>
        <p:sp>
          <p:nvSpPr>
            <p:cNvPr id="5" name="object 5"/>
            <p:cNvSpPr/>
            <p:nvPr/>
          </p:nvSpPr>
          <p:spPr>
            <a:xfrm>
              <a:off x="7908689" y="0"/>
              <a:ext cx="1819910" cy="6858000"/>
            </a:xfrm>
            <a:custGeom>
              <a:avLst/>
              <a:gdLst/>
              <a:ahLst/>
              <a:cxnLst/>
              <a:rect l="l" t="t" r="r" b="b"/>
              <a:pathLst>
                <a:path w="1819909" h="6858000">
                  <a:moveTo>
                    <a:pt x="1819808" y="0"/>
                  </a:moveTo>
                  <a:lnTo>
                    <a:pt x="1451508" y="0"/>
                  </a:lnTo>
                  <a:lnTo>
                    <a:pt x="0" y="6858000"/>
                  </a:lnTo>
                  <a:lnTo>
                    <a:pt x="368300" y="6858000"/>
                  </a:lnTo>
                  <a:lnTo>
                    <a:pt x="1819808" y="0"/>
                  </a:lnTo>
                  <a:close/>
                </a:path>
              </a:pathLst>
            </a:custGeom>
            <a:solidFill>
              <a:srgbClr val="F161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276987" y="0"/>
              <a:ext cx="3014980" cy="6858000"/>
            </a:xfrm>
            <a:custGeom>
              <a:avLst/>
              <a:gdLst/>
              <a:ahLst/>
              <a:cxnLst/>
              <a:rect l="l" t="t" r="r" b="b"/>
              <a:pathLst>
                <a:path w="3014979" h="6858000">
                  <a:moveTo>
                    <a:pt x="3014954" y="0"/>
                  </a:moveTo>
                  <a:lnTo>
                    <a:pt x="1451508" y="0"/>
                  </a:lnTo>
                  <a:lnTo>
                    <a:pt x="0" y="6858000"/>
                  </a:lnTo>
                  <a:lnTo>
                    <a:pt x="1563458" y="6858000"/>
                  </a:lnTo>
                  <a:lnTo>
                    <a:pt x="3014954" y="0"/>
                  </a:lnTo>
                  <a:close/>
                </a:path>
              </a:pathLst>
            </a:custGeom>
            <a:solidFill>
              <a:srgbClr val="EA5C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887647" y="0"/>
              <a:ext cx="2063750" cy="6858000"/>
            </a:xfrm>
            <a:custGeom>
              <a:avLst/>
              <a:gdLst/>
              <a:ahLst/>
              <a:cxnLst/>
              <a:rect l="l" t="t" r="r" b="b"/>
              <a:pathLst>
                <a:path w="2063750" h="6858000">
                  <a:moveTo>
                    <a:pt x="2063394" y="0"/>
                  </a:moveTo>
                  <a:lnTo>
                    <a:pt x="1451508" y="0"/>
                  </a:lnTo>
                  <a:lnTo>
                    <a:pt x="0" y="6858000"/>
                  </a:lnTo>
                  <a:lnTo>
                    <a:pt x="611886" y="6858000"/>
                  </a:lnTo>
                  <a:lnTo>
                    <a:pt x="2063394" y="0"/>
                  </a:lnTo>
                  <a:close/>
                </a:path>
              </a:pathLst>
            </a:custGeom>
            <a:solidFill>
              <a:srgbClr val="E649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614865" y="1409"/>
              <a:ext cx="2573020" cy="6856730"/>
            </a:xfrm>
            <a:custGeom>
              <a:avLst/>
              <a:gdLst/>
              <a:ahLst/>
              <a:cxnLst/>
              <a:rect l="l" t="t" r="r" b="b"/>
              <a:pathLst>
                <a:path w="2573020" h="6856730">
                  <a:moveTo>
                    <a:pt x="478282" y="0"/>
                  </a:moveTo>
                  <a:lnTo>
                    <a:pt x="345808" y="0"/>
                  </a:lnTo>
                  <a:lnTo>
                    <a:pt x="0" y="1633842"/>
                  </a:lnTo>
                  <a:lnTo>
                    <a:pt x="132473" y="1633842"/>
                  </a:lnTo>
                  <a:lnTo>
                    <a:pt x="478282" y="0"/>
                  </a:lnTo>
                  <a:close/>
                </a:path>
                <a:path w="2573020" h="6856730">
                  <a:moveTo>
                    <a:pt x="2572994" y="2281758"/>
                  </a:moveTo>
                  <a:lnTo>
                    <a:pt x="1604721" y="6856590"/>
                  </a:lnTo>
                  <a:lnTo>
                    <a:pt x="1782089" y="6856590"/>
                  </a:lnTo>
                  <a:lnTo>
                    <a:pt x="2572994" y="3119793"/>
                  </a:lnTo>
                  <a:lnTo>
                    <a:pt x="2572994" y="22817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022294" y="1409"/>
              <a:ext cx="2165985" cy="6856730"/>
            </a:xfrm>
            <a:custGeom>
              <a:avLst/>
              <a:gdLst/>
              <a:ahLst/>
              <a:cxnLst/>
              <a:rect l="l" t="t" r="r" b="b"/>
              <a:pathLst>
                <a:path w="2165984" h="6856730">
                  <a:moveTo>
                    <a:pt x="984402" y="0"/>
                  </a:moveTo>
                  <a:lnTo>
                    <a:pt x="266458" y="0"/>
                  </a:lnTo>
                  <a:lnTo>
                    <a:pt x="0" y="1258951"/>
                  </a:lnTo>
                  <a:lnTo>
                    <a:pt x="717943" y="1258951"/>
                  </a:lnTo>
                  <a:lnTo>
                    <a:pt x="984402" y="0"/>
                  </a:lnTo>
                  <a:close/>
                </a:path>
                <a:path w="2165984" h="6856730">
                  <a:moveTo>
                    <a:pt x="2165578" y="3008579"/>
                  </a:moveTo>
                  <a:lnTo>
                    <a:pt x="1351127" y="6856590"/>
                  </a:lnTo>
                  <a:lnTo>
                    <a:pt x="2165578" y="6856590"/>
                  </a:lnTo>
                  <a:lnTo>
                    <a:pt x="2165578" y="3008579"/>
                  </a:lnTo>
                  <a:close/>
                </a:path>
              </a:pathLst>
            </a:custGeom>
            <a:solidFill>
              <a:srgbClr val="0030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1988996" y="1065809"/>
            <a:ext cx="2802890" cy="450850"/>
          </a:xfrm>
          <a:custGeom>
            <a:avLst/>
            <a:gdLst/>
            <a:ahLst/>
            <a:cxnLst/>
            <a:rect l="l" t="t" r="r" b="b"/>
            <a:pathLst>
              <a:path w="2802890" h="450850">
                <a:moveTo>
                  <a:pt x="222821" y="0"/>
                </a:moveTo>
                <a:lnTo>
                  <a:pt x="177484" y="4546"/>
                </a:lnTo>
                <a:lnTo>
                  <a:pt x="135456" y="17600"/>
                </a:lnTo>
                <a:lnTo>
                  <a:pt x="97580" y="38282"/>
                </a:lnTo>
                <a:lnTo>
                  <a:pt x="64700" y="65711"/>
                </a:lnTo>
                <a:lnTo>
                  <a:pt x="37658" y="99008"/>
                </a:lnTo>
                <a:lnTo>
                  <a:pt x="17299" y="137293"/>
                </a:lnTo>
                <a:lnTo>
                  <a:pt x="4465" y="179687"/>
                </a:lnTo>
                <a:lnTo>
                  <a:pt x="0" y="225310"/>
                </a:lnTo>
                <a:lnTo>
                  <a:pt x="4465" y="270930"/>
                </a:lnTo>
                <a:lnTo>
                  <a:pt x="17299" y="313324"/>
                </a:lnTo>
                <a:lnTo>
                  <a:pt x="37658" y="351611"/>
                </a:lnTo>
                <a:lnTo>
                  <a:pt x="64700" y="384911"/>
                </a:lnTo>
                <a:lnTo>
                  <a:pt x="97580" y="412344"/>
                </a:lnTo>
                <a:lnTo>
                  <a:pt x="135456" y="433029"/>
                </a:lnTo>
                <a:lnTo>
                  <a:pt x="177484" y="446086"/>
                </a:lnTo>
                <a:lnTo>
                  <a:pt x="222821" y="450634"/>
                </a:lnTo>
                <a:lnTo>
                  <a:pt x="268150" y="446086"/>
                </a:lnTo>
                <a:lnTo>
                  <a:pt x="310174" y="433029"/>
                </a:lnTo>
                <a:lnTo>
                  <a:pt x="343282" y="414947"/>
                </a:lnTo>
                <a:lnTo>
                  <a:pt x="222821" y="414947"/>
                </a:lnTo>
                <a:lnTo>
                  <a:pt x="173546" y="408288"/>
                </a:lnTo>
                <a:lnTo>
                  <a:pt x="129487" y="389423"/>
                </a:lnTo>
                <a:lnTo>
                  <a:pt x="92314" y="360024"/>
                </a:lnTo>
                <a:lnTo>
                  <a:pt x="63696" y="321759"/>
                </a:lnTo>
                <a:lnTo>
                  <a:pt x="45301" y="276298"/>
                </a:lnTo>
                <a:lnTo>
                  <a:pt x="38798" y="225310"/>
                </a:lnTo>
                <a:lnTo>
                  <a:pt x="45301" y="174317"/>
                </a:lnTo>
                <a:lnTo>
                  <a:pt x="63696" y="128853"/>
                </a:lnTo>
                <a:lnTo>
                  <a:pt x="92314" y="90585"/>
                </a:lnTo>
                <a:lnTo>
                  <a:pt x="129487" y="61185"/>
                </a:lnTo>
                <a:lnTo>
                  <a:pt x="173546" y="42320"/>
                </a:lnTo>
                <a:lnTo>
                  <a:pt x="222821" y="35661"/>
                </a:lnTo>
                <a:lnTo>
                  <a:pt x="343248" y="35661"/>
                </a:lnTo>
                <a:lnTo>
                  <a:pt x="310174" y="17600"/>
                </a:lnTo>
                <a:lnTo>
                  <a:pt x="268150" y="4546"/>
                </a:lnTo>
                <a:lnTo>
                  <a:pt x="222821" y="0"/>
                </a:lnTo>
                <a:close/>
              </a:path>
              <a:path w="2802890" h="450850">
                <a:moveTo>
                  <a:pt x="343248" y="35661"/>
                </a:moveTo>
                <a:lnTo>
                  <a:pt x="222821" y="35661"/>
                </a:lnTo>
                <a:lnTo>
                  <a:pt x="272353" y="42320"/>
                </a:lnTo>
                <a:lnTo>
                  <a:pt x="316584" y="61185"/>
                </a:lnTo>
                <a:lnTo>
                  <a:pt x="353861" y="90585"/>
                </a:lnTo>
                <a:lnTo>
                  <a:pt x="382533" y="128853"/>
                </a:lnTo>
                <a:lnTo>
                  <a:pt x="400948" y="174317"/>
                </a:lnTo>
                <a:lnTo>
                  <a:pt x="407454" y="225310"/>
                </a:lnTo>
                <a:lnTo>
                  <a:pt x="400948" y="276298"/>
                </a:lnTo>
                <a:lnTo>
                  <a:pt x="382533" y="321759"/>
                </a:lnTo>
                <a:lnTo>
                  <a:pt x="353861" y="360024"/>
                </a:lnTo>
                <a:lnTo>
                  <a:pt x="316584" y="389423"/>
                </a:lnTo>
                <a:lnTo>
                  <a:pt x="272353" y="408288"/>
                </a:lnTo>
                <a:lnTo>
                  <a:pt x="222821" y="414947"/>
                </a:lnTo>
                <a:lnTo>
                  <a:pt x="343282" y="414947"/>
                </a:lnTo>
                <a:lnTo>
                  <a:pt x="380926" y="384911"/>
                </a:lnTo>
                <a:lnTo>
                  <a:pt x="407968" y="351611"/>
                </a:lnTo>
                <a:lnTo>
                  <a:pt x="428329" y="313324"/>
                </a:lnTo>
                <a:lnTo>
                  <a:pt x="441164" y="270930"/>
                </a:lnTo>
                <a:lnTo>
                  <a:pt x="445630" y="225310"/>
                </a:lnTo>
                <a:lnTo>
                  <a:pt x="441164" y="179687"/>
                </a:lnTo>
                <a:lnTo>
                  <a:pt x="428329" y="137293"/>
                </a:lnTo>
                <a:lnTo>
                  <a:pt x="407968" y="99008"/>
                </a:lnTo>
                <a:lnTo>
                  <a:pt x="380926" y="65711"/>
                </a:lnTo>
                <a:lnTo>
                  <a:pt x="348047" y="38282"/>
                </a:lnTo>
                <a:lnTo>
                  <a:pt x="343248" y="35661"/>
                </a:lnTo>
                <a:close/>
              </a:path>
              <a:path w="2802890" h="450850">
                <a:moveTo>
                  <a:pt x="781710" y="6248"/>
                </a:moveTo>
                <a:lnTo>
                  <a:pt x="553275" y="6248"/>
                </a:lnTo>
                <a:lnTo>
                  <a:pt x="553275" y="444373"/>
                </a:lnTo>
                <a:lnTo>
                  <a:pt x="666559" y="444373"/>
                </a:lnTo>
                <a:lnTo>
                  <a:pt x="716237" y="438228"/>
                </a:lnTo>
                <a:lnTo>
                  <a:pt x="757595" y="420756"/>
                </a:lnTo>
                <a:lnTo>
                  <a:pt x="771469" y="408698"/>
                </a:lnTo>
                <a:lnTo>
                  <a:pt x="590829" y="408698"/>
                </a:lnTo>
                <a:lnTo>
                  <a:pt x="590829" y="220916"/>
                </a:lnTo>
                <a:lnTo>
                  <a:pt x="771456" y="220916"/>
                </a:lnTo>
                <a:lnTo>
                  <a:pt x="757595" y="208873"/>
                </a:lnTo>
                <a:lnTo>
                  <a:pt x="716237" y="191408"/>
                </a:lnTo>
                <a:lnTo>
                  <a:pt x="666559" y="185267"/>
                </a:lnTo>
                <a:lnTo>
                  <a:pt x="590829" y="185267"/>
                </a:lnTo>
                <a:lnTo>
                  <a:pt x="590829" y="41909"/>
                </a:lnTo>
                <a:lnTo>
                  <a:pt x="781710" y="41910"/>
                </a:lnTo>
                <a:lnTo>
                  <a:pt x="781710" y="6248"/>
                </a:lnTo>
                <a:close/>
              </a:path>
              <a:path w="2802890" h="450850">
                <a:moveTo>
                  <a:pt x="771456" y="220916"/>
                </a:moveTo>
                <a:lnTo>
                  <a:pt x="666559" y="220916"/>
                </a:lnTo>
                <a:lnTo>
                  <a:pt x="712118" y="227664"/>
                </a:lnTo>
                <a:lnTo>
                  <a:pt x="747056" y="246737"/>
                </a:lnTo>
                <a:lnTo>
                  <a:pt x="769438" y="276375"/>
                </a:lnTo>
                <a:lnTo>
                  <a:pt x="777328" y="314820"/>
                </a:lnTo>
                <a:lnTo>
                  <a:pt x="769438" y="353245"/>
                </a:lnTo>
                <a:lnTo>
                  <a:pt x="747056" y="382876"/>
                </a:lnTo>
                <a:lnTo>
                  <a:pt x="712118" y="401949"/>
                </a:lnTo>
                <a:lnTo>
                  <a:pt x="666559" y="408698"/>
                </a:lnTo>
                <a:lnTo>
                  <a:pt x="771469" y="408698"/>
                </a:lnTo>
                <a:lnTo>
                  <a:pt x="789071" y="393401"/>
                </a:lnTo>
                <a:lnTo>
                  <a:pt x="809103" y="357608"/>
                </a:lnTo>
                <a:lnTo>
                  <a:pt x="816127" y="314820"/>
                </a:lnTo>
                <a:lnTo>
                  <a:pt x="809103" y="272017"/>
                </a:lnTo>
                <a:lnTo>
                  <a:pt x="789071" y="236222"/>
                </a:lnTo>
                <a:lnTo>
                  <a:pt x="771456" y="220916"/>
                </a:lnTo>
                <a:close/>
              </a:path>
              <a:path w="2802890" h="450850">
                <a:moveTo>
                  <a:pt x="1212303" y="6248"/>
                </a:moveTo>
                <a:lnTo>
                  <a:pt x="956957" y="6248"/>
                </a:lnTo>
                <a:lnTo>
                  <a:pt x="936307" y="302298"/>
                </a:lnTo>
                <a:lnTo>
                  <a:pt x="929102" y="350541"/>
                </a:lnTo>
                <a:lnTo>
                  <a:pt x="914795" y="384052"/>
                </a:lnTo>
                <a:lnTo>
                  <a:pt x="893089" y="403598"/>
                </a:lnTo>
                <a:lnTo>
                  <a:pt x="863688" y="409943"/>
                </a:lnTo>
                <a:lnTo>
                  <a:pt x="854303" y="409943"/>
                </a:lnTo>
                <a:lnTo>
                  <a:pt x="854303" y="447497"/>
                </a:lnTo>
                <a:lnTo>
                  <a:pt x="865568" y="447497"/>
                </a:lnTo>
                <a:lnTo>
                  <a:pt x="904324" y="441092"/>
                </a:lnTo>
                <a:lnTo>
                  <a:pt x="937088" y="418317"/>
                </a:lnTo>
                <a:lnTo>
                  <a:pt x="961166" y="373832"/>
                </a:lnTo>
                <a:lnTo>
                  <a:pt x="973861" y="302298"/>
                </a:lnTo>
                <a:lnTo>
                  <a:pt x="991374" y="41910"/>
                </a:lnTo>
                <a:lnTo>
                  <a:pt x="1212303" y="41910"/>
                </a:lnTo>
                <a:lnTo>
                  <a:pt x="1212303" y="6248"/>
                </a:lnTo>
                <a:close/>
              </a:path>
              <a:path w="2802890" h="450850">
                <a:moveTo>
                  <a:pt x="1212303" y="41910"/>
                </a:moveTo>
                <a:lnTo>
                  <a:pt x="1174749" y="41910"/>
                </a:lnTo>
                <a:lnTo>
                  <a:pt x="1174749" y="444373"/>
                </a:lnTo>
                <a:lnTo>
                  <a:pt x="1212303" y="444373"/>
                </a:lnTo>
                <a:lnTo>
                  <a:pt x="1212303" y="41910"/>
                </a:lnTo>
                <a:close/>
              </a:path>
              <a:path w="2802890" h="450850">
                <a:moveTo>
                  <a:pt x="1503324" y="6248"/>
                </a:moveTo>
                <a:lnTo>
                  <a:pt x="1475168" y="6248"/>
                </a:lnTo>
                <a:lnTo>
                  <a:pt x="1298067" y="444373"/>
                </a:lnTo>
                <a:lnTo>
                  <a:pt x="1337487" y="444373"/>
                </a:lnTo>
                <a:lnTo>
                  <a:pt x="1387563" y="319176"/>
                </a:lnTo>
                <a:lnTo>
                  <a:pt x="1630298" y="319176"/>
                </a:lnTo>
                <a:lnTo>
                  <a:pt x="1615828" y="283514"/>
                </a:lnTo>
                <a:lnTo>
                  <a:pt x="1401952" y="283514"/>
                </a:lnTo>
                <a:lnTo>
                  <a:pt x="1488935" y="62572"/>
                </a:lnTo>
                <a:lnTo>
                  <a:pt x="1526178" y="62572"/>
                </a:lnTo>
                <a:lnTo>
                  <a:pt x="1503324" y="6248"/>
                </a:lnTo>
                <a:close/>
              </a:path>
              <a:path w="2802890" h="450850">
                <a:moveTo>
                  <a:pt x="1630298" y="319176"/>
                </a:moveTo>
                <a:lnTo>
                  <a:pt x="1590954" y="319176"/>
                </a:lnTo>
                <a:lnTo>
                  <a:pt x="1640408" y="444373"/>
                </a:lnTo>
                <a:lnTo>
                  <a:pt x="1681099" y="444373"/>
                </a:lnTo>
                <a:lnTo>
                  <a:pt x="1630298" y="319176"/>
                </a:lnTo>
                <a:close/>
              </a:path>
              <a:path w="2802890" h="450850">
                <a:moveTo>
                  <a:pt x="1526178" y="62572"/>
                </a:moveTo>
                <a:lnTo>
                  <a:pt x="1488935" y="62572"/>
                </a:lnTo>
                <a:lnTo>
                  <a:pt x="1576577" y="283514"/>
                </a:lnTo>
                <a:lnTo>
                  <a:pt x="1615828" y="283514"/>
                </a:lnTo>
                <a:lnTo>
                  <a:pt x="1526178" y="62572"/>
                </a:lnTo>
                <a:close/>
              </a:path>
              <a:path w="2802890" h="450850">
                <a:moveTo>
                  <a:pt x="1935200" y="0"/>
                </a:moveTo>
                <a:lnTo>
                  <a:pt x="1891077" y="4546"/>
                </a:lnTo>
                <a:lnTo>
                  <a:pt x="1849911" y="17600"/>
                </a:lnTo>
                <a:lnTo>
                  <a:pt x="1812604" y="38282"/>
                </a:lnTo>
                <a:lnTo>
                  <a:pt x="1780057" y="65711"/>
                </a:lnTo>
                <a:lnTo>
                  <a:pt x="1753173" y="99008"/>
                </a:lnTo>
                <a:lnTo>
                  <a:pt x="1732853" y="137293"/>
                </a:lnTo>
                <a:lnTo>
                  <a:pt x="1720000" y="179687"/>
                </a:lnTo>
                <a:lnTo>
                  <a:pt x="1715515" y="225310"/>
                </a:lnTo>
                <a:lnTo>
                  <a:pt x="1720000" y="270930"/>
                </a:lnTo>
                <a:lnTo>
                  <a:pt x="1732853" y="313324"/>
                </a:lnTo>
                <a:lnTo>
                  <a:pt x="1753173" y="351611"/>
                </a:lnTo>
                <a:lnTo>
                  <a:pt x="1780057" y="384911"/>
                </a:lnTo>
                <a:lnTo>
                  <a:pt x="1812604" y="412344"/>
                </a:lnTo>
                <a:lnTo>
                  <a:pt x="1849911" y="433029"/>
                </a:lnTo>
                <a:lnTo>
                  <a:pt x="1891077" y="446086"/>
                </a:lnTo>
                <a:lnTo>
                  <a:pt x="1935200" y="450634"/>
                </a:lnTo>
                <a:lnTo>
                  <a:pt x="1989211" y="444100"/>
                </a:lnTo>
                <a:lnTo>
                  <a:pt x="2037271" y="425399"/>
                </a:lnTo>
                <a:lnTo>
                  <a:pt x="2051886" y="414947"/>
                </a:lnTo>
                <a:lnTo>
                  <a:pt x="1935200" y="414947"/>
                </a:lnTo>
                <a:lnTo>
                  <a:pt x="1887463" y="408376"/>
                </a:lnTo>
                <a:lnTo>
                  <a:pt x="1844350" y="389706"/>
                </a:lnTo>
                <a:lnTo>
                  <a:pt x="1807671" y="360500"/>
                </a:lnTo>
                <a:lnTo>
                  <a:pt x="1779234" y="322323"/>
                </a:lnTo>
                <a:lnTo>
                  <a:pt x="1760845" y="276739"/>
                </a:lnTo>
                <a:lnTo>
                  <a:pt x="1754314" y="225310"/>
                </a:lnTo>
                <a:lnTo>
                  <a:pt x="1760845" y="173885"/>
                </a:lnTo>
                <a:lnTo>
                  <a:pt x="1779234" y="128300"/>
                </a:lnTo>
                <a:lnTo>
                  <a:pt x="1807671" y="90119"/>
                </a:lnTo>
                <a:lnTo>
                  <a:pt x="1844350" y="60908"/>
                </a:lnTo>
                <a:lnTo>
                  <a:pt x="1887463" y="42234"/>
                </a:lnTo>
                <a:lnTo>
                  <a:pt x="1935200" y="35661"/>
                </a:lnTo>
                <a:lnTo>
                  <a:pt x="2050524" y="35661"/>
                </a:lnTo>
                <a:lnTo>
                  <a:pt x="2036068" y="25229"/>
                </a:lnTo>
                <a:lnTo>
                  <a:pt x="1988534" y="6532"/>
                </a:lnTo>
                <a:lnTo>
                  <a:pt x="1935200" y="0"/>
                </a:lnTo>
                <a:close/>
              </a:path>
              <a:path w="2802890" h="450850">
                <a:moveTo>
                  <a:pt x="2137371" y="309803"/>
                </a:moveTo>
                <a:lnTo>
                  <a:pt x="2097303" y="309803"/>
                </a:lnTo>
                <a:lnTo>
                  <a:pt x="2069158" y="353428"/>
                </a:lnTo>
                <a:lnTo>
                  <a:pt x="2031744" y="386549"/>
                </a:lnTo>
                <a:lnTo>
                  <a:pt x="1986584" y="407583"/>
                </a:lnTo>
                <a:lnTo>
                  <a:pt x="1935200" y="414947"/>
                </a:lnTo>
                <a:lnTo>
                  <a:pt x="2051886" y="414947"/>
                </a:lnTo>
                <a:lnTo>
                  <a:pt x="2078542" y="395882"/>
                </a:lnTo>
                <a:lnTo>
                  <a:pt x="2112188" y="356900"/>
                </a:lnTo>
                <a:lnTo>
                  <a:pt x="2137371" y="309803"/>
                </a:lnTo>
                <a:close/>
              </a:path>
              <a:path w="2802890" h="450850">
                <a:moveTo>
                  <a:pt x="2050524" y="35661"/>
                </a:moveTo>
                <a:lnTo>
                  <a:pt x="1935200" y="35661"/>
                </a:lnTo>
                <a:lnTo>
                  <a:pt x="1985935" y="43024"/>
                </a:lnTo>
                <a:lnTo>
                  <a:pt x="2030333" y="64058"/>
                </a:lnTo>
                <a:lnTo>
                  <a:pt x="2067220" y="97180"/>
                </a:lnTo>
                <a:lnTo>
                  <a:pt x="2095423" y="140804"/>
                </a:lnTo>
                <a:lnTo>
                  <a:pt x="2135466" y="140804"/>
                </a:lnTo>
                <a:lnTo>
                  <a:pt x="2110375" y="93715"/>
                </a:lnTo>
                <a:lnTo>
                  <a:pt x="2076962" y="54740"/>
                </a:lnTo>
                <a:lnTo>
                  <a:pt x="2050524" y="35661"/>
                </a:lnTo>
                <a:close/>
              </a:path>
              <a:path w="2802890" h="450850">
                <a:moveTo>
                  <a:pt x="2328252" y="41910"/>
                </a:moveTo>
                <a:lnTo>
                  <a:pt x="2290698" y="41910"/>
                </a:lnTo>
                <a:lnTo>
                  <a:pt x="2290698" y="444373"/>
                </a:lnTo>
                <a:lnTo>
                  <a:pt x="2328252" y="444373"/>
                </a:lnTo>
                <a:lnTo>
                  <a:pt x="2328252" y="41910"/>
                </a:lnTo>
                <a:close/>
              </a:path>
              <a:path w="2802890" h="450850">
                <a:moveTo>
                  <a:pt x="2443429" y="6248"/>
                </a:moveTo>
                <a:lnTo>
                  <a:pt x="2175548" y="6248"/>
                </a:lnTo>
                <a:lnTo>
                  <a:pt x="2175548" y="41910"/>
                </a:lnTo>
                <a:lnTo>
                  <a:pt x="2443429" y="41910"/>
                </a:lnTo>
                <a:lnTo>
                  <a:pt x="2443429" y="6248"/>
                </a:lnTo>
                <a:close/>
              </a:path>
              <a:path w="2802890" h="450850">
                <a:moveTo>
                  <a:pt x="2571089" y="6248"/>
                </a:moveTo>
                <a:lnTo>
                  <a:pt x="2533548" y="6248"/>
                </a:lnTo>
                <a:lnTo>
                  <a:pt x="2533548" y="444373"/>
                </a:lnTo>
                <a:lnTo>
                  <a:pt x="2652458" y="444373"/>
                </a:lnTo>
                <a:lnTo>
                  <a:pt x="2702923" y="437844"/>
                </a:lnTo>
                <a:lnTo>
                  <a:pt x="2744525" y="419481"/>
                </a:lnTo>
                <a:lnTo>
                  <a:pt x="2756456" y="408698"/>
                </a:lnTo>
                <a:lnTo>
                  <a:pt x="2571089" y="408698"/>
                </a:lnTo>
                <a:lnTo>
                  <a:pt x="2571089" y="214655"/>
                </a:lnTo>
                <a:lnTo>
                  <a:pt x="2756446" y="214655"/>
                </a:lnTo>
                <a:lnTo>
                  <a:pt x="2744525" y="203879"/>
                </a:lnTo>
                <a:lnTo>
                  <a:pt x="2702923" y="185510"/>
                </a:lnTo>
                <a:lnTo>
                  <a:pt x="2652458" y="178981"/>
                </a:lnTo>
                <a:lnTo>
                  <a:pt x="2571089" y="178981"/>
                </a:lnTo>
                <a:lnTo>
                  <a:pt x="2571089" y="6248"/>
                </a:lnTo>
                <a:close/>
              </a:path>
              <a:path w="2802890" h="450850">
                <a:moveTo>
                  <a:pt x="2756446" y="214655"/>
                </a:moveTo>
                <a:lnTo>
                  <a:pt x="2652458" y="214655"/>
                </a:lnTo>
                <a:lnTo>
                  <a:pt x="2696791" y="221277"/>
                </a:lnTo>
                <a:lnTo>
                  <a:pt x="2732090" y="240401"/>
                </a:lnTo>
                <a:lnTo>
                  <a:pt x="2755421" y="270912"/>
                </a:lnTo>
                <a:lnTo>
                  <a:pt x="2763850" y="311696"/>
                </a:lnTo>
                <a:lnTo>
                  <a:pt x="2755421" y="352463"/>
                </a:lnTo>
                <a:lnTo>
                  <a:pt x="2732090" y="382962"/>
                </a:lnTo>
                <a:lnTo>
                  <a:pt x="2696791" y="402078"/>
                </a:lnTo>
                <a:lnTo>
                  <a:pt x="2652458" y="408698"/>
                </a:lnTo>
                <a:lnTo>
                  <a:pt x="2756456" y="408698"/>
                </a:lnTo>
                <a:lnTo>
                  <a:pt x="2775915" y="391113"/>
                </a:lnTo>
                <a:lnTo>
                  <a:pt x="2795740" y="354574"/>
                </a:lnTo>
                <a:lnTo>
                  <a:pt x="2802648" y="311696"/>
                </a:lnTo>
                <a:lnTo>
                  <a:pt x="2795740" y="268803"/>
                </a:lnTo>
                <a:lnTo>
                  <a:pt x="2775915" y="232254"/>
                </a:lnTo>
                <a:lnTo>
                  <a:pt x="2756446" y="21465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9002" y="561559"/>
            <a:ext cx="2730665" cy="45055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7060" y="413999"/>
            <a:ext cx="867854" cy="1084266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572879" y="2582468"/>
            <a:ext cx="11046487" cy="222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</a:t>
            </a:r>
            <a:r>
              <a:rPr lang="ru-RU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РАЗВИВАЕМ</a:t>
            </a:r>
            <a:r>
              <a:rPr lang="ru-RU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МУНИЦИПАЛИТЕТЫ И </a:t>
            </a:r>
            <a:r>
              <a:rPr lang="ru-RU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РАЗВИВАЕМСЯ</a:t>
            </a:r>
            <a:r>
              <a:rPr lang="ru-RU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ВМЕСТЕ С НИМИ!</a:t>
            </a:r>
          </a:p>
        </p:txBody>
      </p:sp>
    </p:spTree>
    <p:extLst>
      <p:ext uri="{BB962C8B-B14F-4D97-AF65-F5344CB8AC3E}">
        <p14:creationId xmlns:p14="http://schemas.microsoft.com/office/powerpoint/2010/main" val="1515300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51" y="0"/>
            <a:ext cx="12183745" cy="6858000"/>
          </a:xfrm>
          <a:custGeom>
            <a:avLst/>
            <a:gdLst/>
            <a:ahLst/>
            <a:cxnLst/>
            <a:rect l="l" t="t" r="r" b="b"/>
            <a:pathLst>
              <a:path w="12183745" h="6858000">
                <a:moveTo>
                  <a:pt x="12183618" y="0"/>
                </a:moveTo>
                <a:lnTo>
                  <a:pt x="0" y="0"/>
                </a:lnTo>
                <a:lnTo>
                  <a:pt x="0" y="6858000"/>
                </a:lnTo>
                <a:lnTo>
                  <a:pt x="12183618" y="6858000"/>
                </a:lnTo>
                <a:lnTo>
                  <a:pt x="12183618" y="0"/>
                </a:lnTo>
                <a:close/>
              </a:path>
            </a:pathLst>
          </a:custGeom>
          <a:solidFill>
            <a:srgbClr val="F04E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840440" y="0"/>
            <a:ext cx="1819910" cy="6858000"/>
          </a:xfrm>
          <a:custGeom>
            <a:avLst/>
            <a:gdLst/>
            <a:ahLst/>
            <a:cxnLst/>
            <a:rect l="l" t="t" r="r" b="b"/>
            <a:pathLst>
              <a:path w="1819909" h="6858000">
                <a:moveTo>
                  <a:pt x="1819808" y="0"/>
                </a:moveTo>
                <a:lnTo>
                  <a:pt x="1451508" y="0"/>
                </a:lnTo>
                <a:lnTo>
                  <a:pt x="0" y="6858000"/>
                </a:lnTo>
                <a:lnTo>
                  <a:pt x="368300" y="6858000"/>
                </a:lnTo>
                <a:lnTo>
                  <a:pt x="1819808" y="0"/>
                </a:lnTo>
                <a:close/>
              </a:path>
            </a:pathLst>
          </a:custGeom>
          <a:solidFill>
            <a:srgbClr val="E6492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6887647" y="0"/>
            <a:ext cx="5300345" cy="6858000"/>
            <a:chOff x="6887647" y="0"/>
            <a:chExt cx="5300345" cy="6858000"/>
          </a:xfrm>
        </p:grpSpPr>
        <p:sp>
          <p:nvSpPr>
            <p:cNvPr id="5" name="object 5"/>
            <p:cNvSpPr/>
            <p:nvPr/>
          </p:nvSpPr>
          <p:spPr>
            <a:xfrm>
              <a:off x="7908689" y="0"/>
              <a:ext cx="1819910" cy="6858000"/>
            </a:xfrm>
            <a:custGeom>
              <a:avLst/>
              <a:gdLst/>
              <a:ahLst/>
              <a:cxnLst/>
              <a:rect l="l" t="t" r="r" b="b"/>
              <a:pathLst>
                <a:path w="1819909" h="6858000">
                  <a:moveTo>
                    <a:pt x="1819808" y="0"/>
                  </a:moveTo>
                  <a:lnTo>
                    <a:pt x="1451508" y="0"/>
                  </a:lnTo>
                  <a:lnTo>
                    <a:pt x="0" y="6858000"/>
                  </a:lnTo>
                  <a:lnTo>
                    <a:pt x="368300" y="6858000"/>
                  </a:lnTo>
                  <a:lnTo>
                    <a:pt x="1819808" y="0"/>
                  </a:lnTo>
                  <a:close/>
                </a:path>
              </a:pathLst>
            </a:custGeom>
            <a:solidFill>
              <a:srgbClr val="F161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276987" y="0"/>
              <a:ext cx="3014980" cy="6858000"/>
            </a:xfrm>
            <a:custGeom>
              <a:avLst/>
              <a:gdLst/>
              <a:ahLst/>
              <a:cxnLst/>
              <a:rect l="l" t="t" r="r" b="b"/>
              <a:pathLst>
                <a:path w="3014979" h="6858000">
                  <a:moveTo>
                    <a:pt x="3014954" y="0"/>
                  </a:moveTo>
                  <a:lnTo>
                    <a:pt x="1451508" y="0"/>
                  </a:lnTo>
                  <a:lnTo>
                    <a:pt x="0" y="6858000"/>
                  </a:lnTo>
                  <a:lnTo>
                    <a:pt x="1563458" y="6858000"/>
                  </a:lnTo>
                  <a:lnTo>
                    <a:pt x="3014954" y="0"/>
                  </a:lnTo>
                  <a:close/>
                </a:path>
              </a:pathLst>
            </a:custGeom>
            <a:solidFill>
              <a:srgbClr val="EA5C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887647" y="0"/>
              <a:ext cx="2063750" cy="6858000"/>
            </a:xfrm>
            <a:custGeom>
              <a:avLst/>
              <a:gdLst/>
              <a:ahLst/>
              <a:cxnLst/>
              <a:rect l="l" t="t" r="r" b="b"/>
              <a:pathLst>
                <a:path w="2063750" h="6858000">
                  <a:moveTo>
                    <a:pt x="2063394" y="0"/>
                  </a:moveTo>
                  <a:lnTo>
                    <a:pt x="1451508" y="0"/>
                  </a:lnTo>
                  <a:lnTo>
                    <a:pt x="0" y="6858000"/>
                  </a:lnTo>
                  <a:lnTo>
                    <a:pt x="611886" y="6858000"/>
                  </a:lnTo>
                  <a:lnTo>
                    <a:pt x="2063394" y="0"/>
                  </a:lnTo>
                  <a:close/>
                </a:path>
              </a:pathLst>
            </a:custGeom>
            <a:solidFill>
              <a:srgbClr val="E649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614865" y="1409"/>
              <a:ext cx="2573020" cy="6856730"/>
            </a:xfrm>
            <a:custGeom>
              <a:avLst/>
              <a:gdLst/>
              <a:ahLst/>
              <a:cxnLst/>
              <a:rect l="l" t="t" r="r" b="b"/>
              <a:pathLst>
                <a:path w="2573020" h="6856730">
                  <a:moveTo>
                    <a:pt x="478282" y="0"/>
                  </a:moveTo>
                  <a:lnTo>
                    <a:pt x="345808" y="0"/>
                  </a:lnTo>
                  <a:lnTo>
                    <a:pt x="0" y="1633842"/>
                  </a:lnTo>
                  <a:lnTo>
                    <a:pt x="132473" y="1633842"/>
                  </a:lnTo>
                  <a:lnTo>
                    <a:pt x="478282" y="0"/>
                  </a:lnTo>
                  <a:close/>
                </a:path>
                <a:path w="2573020" h="6856730">
                  <a:moveTo>
                    <a:pt x="2572994" y="2281758"/>
                  </a:moveTo>
                  <a:lnTo>
                    <a:pt x="1604721" y="6856590"/>
                  </a:lnTo>
                  <a:lnTo>
                    <a:pt x="1782089" y="6856590"/>
                  </a:lnTo>
                  <a:lnTo>
                    <a:pt x="2572994" y="3119793"/>
                  </a:lnTo>
                  <a:lnTo>
                    <a:pt x="2572994" y="22817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022294" y="1409"/>
              <a:ext cx="2165985" cy="6856730"/>
            </a:xfrm>
            <a:custGeom>
              <a:avLst/>
              <a:gdLst/>
              <a:ahLst/>
              <a:cxnLst/>
              <a:rect l="l" t="t" r="r" b="b"/>
              <a:pathLst>
                <a:path w="2165984" h="6856730">
                  <a:moveTo>
                    <a:pt x="984402" y="0"/>
                  </a:moveTo>
                  <a:lnTo>
                    <a:pt x="266458" y="0"/>
                  </a:lnTo>
                  <a:lnTo>
                    <a:pt x="0" y="1258951"/>
                  </a:lnTo>
                  <a:lnTo>
                    <a:pt x="717943" y="1258951"/>
                  </a:lnTo>
                  <a:lnTo>
                    <a:pt x="984402" y="0"/>
                  </a:lnTo>
                  <a:close/>
                </a:path>
                <a:path w="2165984" h="6856730">
                  <a:moveTo>
                    <a:pt x="2165578" y="3008579"/>
                  </a:moveTo>
                  <a:lnTo>
                    <a:pt x="1351127" y="6856590"/>
                  </a:lnTo>
                  <a:lnTo>
                    <a:pt x="2165578" y="6856590"/>
                  </a:lnTo>
                  <a:lnTo>
                    <a:pt x="2165578" y="3008579"/>
                  </a:lnTo>
                  <a:close/>
                </a:path>
              </a:pathLst>
            </a:custGeom>
            <a:solidFill>
              <a:srgbClr val="0030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1988996" y="1065809"/>
            <a:ext cx="2802890" cy="450850"/>
          </a:xfrm>
          <a:custGeom>
            <a:avLst/>
            <a:gdLst/>
            <a:ahLst/>
            <a:cxnLst/>
            <a:rect l="l" t="t" r="r" b="b"/>
            <a:pathLst>
              <a:path w="2802890" h="450850">
                <a:moveTo>
                  <a:pt x="222821" y="0"/>
                </a:moveTo>
                <a:lnTo>
                  <a:pt x="177484" y="4546"/>
                </a:lnTo>
                <a:lnTo>
                  <a:pt x="135456" y="17600"/>
                </a:lnTo>
                <a:lnTo>
                  <a:pt x="97580" y="38282"/>
                </a:lnTo>
                <a:lnTo>
                  <a:pt x="64700" y="65711"/>
                </a:lnTo>
                <a:lnTo>
                  <a:pt x="37658" y="99008"/>
                </a:lnTo>
                <a:lnTo>
                  <a:pt x="17299" y="137293"/>
                </a:lnTo>
                <a:lnTo>
                  <a:pt x="4465" y="179687"/>
                </a:lnTo>
                <a:lnTo>
                  <a:pt x="0" y="225310"/>
                </a:lnTo>
                <a:lnTo>
                  <a:pt x="4465" y="270930"/>
                </a:lnTo>
                <a:lnTo>
                  <a:pt x="17299" y="313324"/>
                </a:lnTo>
                <a:lnTo>
                  <a:pt x="37658" y="351611"/>
                </a:lnTo>
                <a:lnTo>
                  <a:pt x="64700" y="384911"/>
                </a:lnTo>
                <a:lnTo>
                  <a:pt x="97580" y="412344"/>
                </a:lnTo>
                <a:lnTo>
                  <a:pt x="135456" y="433029"/>
                </a:lnTo>
                <a:lnTo>
                  <a:pt x="177484" y="446086"/>
                </a:lnTo>
                <a:lnTo>
                  <a:pt x="222821" y="450634"/>
                </a:lnTo>
                <a:lnTo>
                  <a:pt x="268150" y="446086"/>
                </a:lnTo>
                <a:lnTo>
                  <a:pt x="310174" y="433029"/>
                </a:lnTo>
                <a:lnTo>
                  <a:pt x="343282" y="414947"/>
                </a:lnTo>
                <a:lnTo>
                  <a:pt x="222821" y="414947"/>
                </a:lnTo>
                <a:lnTo>
                  <a:pt x="173546" y="408288"/>
                </a:lnTo>
                <a:lnTo>
                  <a:pt x="129487" y="389423"/>
                </a:lnTo>
                <a:lnTo>
                  <a:pt x="92314" y="360024"/>
                </a:lnTo>
                <a:lnTo>
                  <a:pt x="63696" y="321759"/>
                </a:lnTo>
                <a:lnTo>
                  <a:pt x="45301" y="276298"/>
                </a:lnTo>
                <a:lnTo>
                  <a:pt x="38798" y="225310"/>
                </a:lnTo>
                <a:lnTo>
                  <a:pt x="45301" y="174317"/>
                </a:lnTo>
                <a:lnTo>
                  <a:pt x="63696" y="128853"/>
                </a:lnTo>
                <a:lnTo>
                  <a:pt x="92314" y="90585"/>
                </a:lnTo>
                <a:lnTo>
                  <a:pt x="129487" y="61185"/>
                </a:lnTo>
                <a:lnTo>
                  <a:pt x="173546" y="42320"/>
                </a:lnTo>
                <a:lnTo>
                  <a:pt x="222821" y="35661"/>
                </a:lnTo>
                <a:lnTo>
                  <a:pt x="343248" y="35661"/>
                </a:lnTo>
                <a:lnTo>
                  <a:pt x="310174" y="17600"/>
                </a:lnTo>
                <a:lnTo>
                  <a:pt x="268150" y="4546"/>
                </a:lnTo>
                <a:lnTo>
                  <a:pt x="222821" y="0"/>
                </a:lnTo>
                <a:close/>
              </a:path>
              <a:path w="2802890" h="450850">
                <a:moveTo>
                  <a:pt x="343248" y="35661"/>
                </a:moveTo>
                <a:lnTo>
                  <a:pt x="222821" y="35661"/>
                </a:lnTo>
                <a:lnTo>
                  <a:pt x="272353" y="42320"/>
                </a:lnTo>
                <a:lnTo>
                  <a:pt x="316584" y="61185"/>
                </a:lnTo>
                <a:lnTo>
                  <a:pt x="353861" y="90585"/>
                </a:lnTo>
                <a:lnTo>
                  <a:pt x="382533" y="128853"/>
                </a:lnTo>
                <a:lnTo>
                  <a:pt x="400948" y="174317"/>
                </a:lnTo>
                <a:lnTo>
                  <a:pt x="407454" y="225310"/>
                </a:lnTo>
                <a:lnTo>
                  <a:pt x="400948" y="276298"/>
                </a:lnTo>
                <a:lnTo>
                  <a:pt x="382533" y="321759"/>
                </a:lnTo>
                <a:lnTo>
                  <a:pt x="353861" y="360024"/>
                </a:lnTo>
                <a:lnTo>
                  <a:pt x="316584" y="389423"/>
                </a:lnTo>
                <a:lnTo>
                  <a:pt x="272353" y="408288"/>
                </a:lnTo>
                <a:lnTo>
                  <a:pt x="222821" y="414947"/>
                </a:lnTo>
                <a:lnTo>
                  <a:pt x="343282" y="414947"/>
                </a:lnTo>
                <a:lnTo>
                  <a:pt x="380926" y="384911"/>
                </a:lnTo>
                <a:lnTo>
                  <a:pt x="407968" y="351611"/>
                </a:lnTo>
                <a:lnTo>
                  <a:pt x="428329" y="313324"/>
                </a:lnTo>
                <a:lnTo>
                  <a:pt x="441164" y="270930"/>
                </a:lnTo>
                <a:lnTo>
                  <a:pt x="445630" y="225310"/>
                </a:lnTo>
                <a:lnTo>
                  <a:pt x="441164" y="179687"/>
                </a:lnTo>
                <a:lnTo>
                  <a:pt x="428329" y="137293"/>
                </a:lnTo>
                <a:lnTo>
                  <a:pt x="407968" y="99008"/>
                </a:lnTo>
                <a:lnTo>
                  <a:pt x="380926" y="65711"/>
                </a:lnTo>
                <a:lnTo>
                  <a:pt x="348047" y="38282"/>
                </a:lnTo>
                <a:lnTo>
                  <a:pt x="343248" y="35661"/>
                </a:lnTo>
                <a:close/>
              </a:path>
              <a:path w="2802890" h="450850">
                <a:moveTo>
                  <a:pt x="781710" y="6248"/>
                </a:moveTo>
                <a:lnTo>
                  <a:pt x="553275" y="6248"/>
                </a:lnTo>
                <a:lnTo>
                  <a:pt x="553275" y="444373"/>
                </a:lnTo>
                <a:lnTo>
                  <a:pt x="666559" y="444373"/>
                </a:lnTo>
                <a:lnTo>
                  <a:pt x="716237" y="438228"/>
                </a:lnTo>
                <a:lnTo>
                  <a:pt x="757595" y="420756"/>
                </a:lnTo>
                <a:lnTo>
                  <a:pt x="771469" y="408698"/>
                </a:lnTo>
                <a:lnTo>
                  <a:pt x="590829" y="408698"/>
                </a:lnTo>
                <a:lnTo>
                  <a:pt x="590829" y="220916"/>
                </a:lnTo>
                <a:lnTo>
                  <a:pt x="771456" y="220916"/>
                </a:lnTo>
                <a:lnTo>
                  <a:pt x="757595" y="208873"/>
                </a:lnTo>
                <a:lnTo>
                  <a:pt x="716237" y="191408"/>
                </a:lnTo>
                <a:lnTo>
                  <a:pt x="666559" y="185267"/>
                </a:lnTo>
                <a:lnTo>
                  <a:pt x="590829" y="185267"/>
                </a:lnTo>
                <a:lnTo>
                  <a:pt x="590829" y="41909"/>
                </a:lnTo>
                <a:lnTo>
                  <a:pt x="781710" y="41910"/>
                </a:lnTo>
                <a:lnTo>
                  <a:pt x="781710" y="6248"/>
                </a:lnTo>
                <a:close/>
              </a:path>
              <a:path w="2802890" h="450850">
                <a:moveTo>
                  <a:pt x="771456" y="220916"/>
                </a:moveTo>
                <a:lnTo>
                  <a:pt x="666559" y="220916"/>
                </a:lnTo>
                <a:lnTo>
                  <a:pt x="712118" y="227664"/>
                </a:lnTo>
                <a:lnTo>
                  <a:pt x="747056" y="246737"/>
                </a:lnTo>
                <a:lnTo>
                  <a:pt x="769438" y="276375"/>
                </a:lnTo>
                <a:lnTo>
                  <a:pt x="777328" y="314820"/>
                </a:lnTo>
                <a:lnTo>
                  <a:pt x="769438" y="353245"/>
                </a:lnTo>
                <a:lnTo>
                  <a:pt x="747056" y="382876"/>
                </a:lnTo>
                <a:lnTo>
                  <a:pt x="712118" y="401949"/>
                </a:lnTo>
                <a:lnTo>
                  <a:pt x="666559" y="408698"/>
                </a:lnTo>
                <a:lnTo>
                  <a:pt x="771469" y="408698"/>
                </a:lnTo>
                <a:lnTo>
                  <a:pt x="789071" y="393401"/>
                </a:lnTo>
                <a:lnTo>
                  <a:pt x="809103" y="357608"/>
                </a:lnTo>
                <a:lnTo>
                  <a:pt x="816127" y="314820"/>
                </a:lnTo>
                <a:lnTo>
                  <a:pt x="809103" y="272017"/>
                </a:lnTo>
                <a:lnTo>
                  <a:pt x="789071" y="236222"/>
                </a:lnTo>
                <a:lnTo>
                  <a:pt x="771456" y="220916"/>
                </a:lnTo>
                <a:close/>
              </a:path>
              <a:path w="2802890" h="450850">
                <a:moveTo>
                  <a:pt x="1212303" y="6248"/>
                </a:moveTo>
                <a:lnTo>
                  <a:pt x="956957" y="6248"/>
                </a:lnTo>
                <a:lnTo>
                  <a:pt x="936307" y="302298"/>
                </a:lnTo>
                <a:lnTo>
                  <a:pt x="929102" y="350541"/>
                </a:lnTo>
                <a:lnTo>
                  <a:pt x="914795" y="384052"/>
                </a:lnTo>
                <a:lnTo>
                  <a:pt x="893089" y="403598"/>
                </a:lnTo>
                <a:lnTo>
                  <a:pt x="863688" y="409943"/>
                </a:lnTo>
                <a:lnTo>
                  <a:pt x="854303" y="409943"/>
                </a:lnTo>
                <a:lnTo>
                  <a:pt x="854303" y="447497"/>
                </a:lnTo>
                <a:lnTo>
                  <a:pt x="865568" y="447497"/>
                </a:lnTo>
                <a:lnTo>
                  <a:pt x="904324" y="441092"/>
                </a:lnTo>
                <a:lnTo>
                  <a:pt x="937088" y="418317"/>
                </a:lnTo>
                <a:lnTo>
                  <a:pt x="961166" y="373832"/>
                </a:lnTo>
                <a:lnTo>
                  <a:pt x="973861" y="302298"/>
                </a:lnTo>
                <a:lnTo>
                  <a:pt x="991374" y="41910"/>
                </a:lnTo>
                <a:lnTo>
                  <a:pt x="1212303" y="41910"/>
                </a:lnTo>
                <a:lnTo>
                  <a:pt x="1212303" y="6248"/>
                </a:lnTo>
                <a:close/>
              </a:path>
              <a:path w="2802890" h="450850">
                <a:moveTo>
                  <a:pt x="1212303" y="41910"/>
                </a:moveTo>
                <a:lnTo>
                  <a:pt x="1174749" y="41910"/>
                </a:lnTo>
                <a:lnTo>
                  <a:pt x="1174749" y="444373"/>
                </a:lnTo>
                <a:lnTo>
                  <a:pt x="1212303" y="444373"/>
                </a:lnTo>
                <a:lnTo>
                  <a:pt x="1212303" y="41910"/>
                </a:lnTo>
                <a:close/>
              </a:path>
              <a:path w="2802890" h="450850">
                <a:moveTo>
                  <a:pt x="1503324" y="6248"/>
                </a:moveTo>
                <a:lnTo>
                  <a:pt x="1475168" y="6248"/>
                </a:lnTo>
                <a:lnTo>
                  <a:pt x="1298067" y="444373"/>
                </a:lnTo>
                <a:lnTo>
                  <a:pt x="1337487" y="444373"/>
                </a:lnTo>
                <a:lnTo>
                  <a:pt x="1387563" y="319176"/>
                </a:lnTo>
                <a:lnTo>
                  <a:pt x="1630298" y="319176"/>
                </a:lnTo>
                <a:lnTo>
                  <a:pt x="1615828" y="283514"/>
                </a:lnTo>
                <a:lnTo>
                  <a:pt x="1401952" y="283514"/>
                </a:lnTo>
                <a:lnTo>
                  <a:pt x="1488935" y="62572"/>
                </a:lnTo>
                <a:lnTo>
                  <a:pt x="1526178" y="62572"/>
                </a:lnTo>
                <a:lnTo>
                  <a:pt x="1503324" y="6248"/>
                </a:lnTo>
                <a:close/>
              </a:path>
              <a:path w="2802890" h="450850">
                <a:moveTo>
                  <a:pt x="1630298" y="319176"/>
                </a:moveTo>
                <a:lnTo>
                  <a:pt x="1590954" y="319176"/>
                </a:lnTo>
                <a:lnTo>
                  <a:pt x="1640408" y="444373"/>
                </a:lnTo>
                <a:lnTo>
                  <a:pt x="1681099" y="444373"/>
                </a:lnTo>
                <a:lnTo>
                  <a:pt x="1630298" y="319176"/>
                </a:lnTo>
                <a:close/>
              </a:path>
              <a:path w="2802890" h="450850">
                <a:moveTo>
                  <a:pt x="1526178" y="62572"/>
                </a:moveTo>
                <a:lnTo>
                  <a:pt x="1488935" y="62572"/>
                </a:lnTo>
                <a:lnTo>
                  <a:pt x="1576577" y="283514"/>
                </a:lnTo>
                <a:lnTo>
                  <a:pt x="1615828" y="283514"/>
                </a:lnTo>
                <a:lnTo>
                  <a:pt x="1526178" y="62572"/>
                </a:lnTo>
                <a:close/>
              </a:path>
              <a:path w="2802890" h="450850">
                <a:moveTo>
                  <a:pt x="1935200" y="0"/>
                </a:moveTo>
                <a:lnTo>
                  <a:pt x="1891077" y="4546"/>
                </a:lnTo>
                <a:lnTo>
                  <a:pt x="1849911" y="17600"/>
                </a:lnTo>
                <a:lnTo>
                  <a:pt x="1812604" y="38282"/>
                </a:lnTo>
                <a:lnTo>
                  <a:pt x="1780057" y="65711"/>
                </a:lnTo>
                <a:lnTo>
                  <a:pt x="1753173" y="99008"/>
                </a:lnTo>
                <a:lnTo>
                  <a:pt x="1732853" y="137293"/>
                </a:lnTo>
                <a:lnTo>
                  <a:pt x="1720000" y="179687"/>
                </a:lnTo>
                <a:lnTo>
                  <a:pt x="1715515" y="225310"/>
                </a:lnTo>
                <a:lnTo>
                  <a:pt x="1720000" y="270930"/>
                </a:lnTo>
                <a:lnTo>
                  <a:pt x="1732853" y="313324"/>
                </a:lnTo>
                <a:lnTo>
                  <a:pt x="1753173" y="351611"/>
                </a:lnTo>
                <a:lnTo>
                  <a:pt x="1780057" y="384911"/>
                </a:lnTo>
                <a:lnTo>
                  <a:pt x="1812604" y="412344"/>
                </a:lnTo>
                <a:lnTo>
                  <a:pt x="1849911" y="433029"/>
                </a:lnTo>
                <a:lnTo>
                  <a:pt x="1891077" y="446086"/>
                </a:lnTo>
                <a:lnTo>
                  <a:pt x="1935200" y="450634"/>
                </a:lnTo>
                <a:lnTo>
                  <a:pt x="1989211" y="444100"/>
                </a:lnTo>
                <a:lnTo>
                  <a:pt x="2037271" y="425399"/>
                </a:lnTo>
                <a:lnTo>
                  <a:pt x="2051886" y="414947"/>
                </a:lnTo>
                <a:lnTo>
                  <a:pt x="1935200" y="414947"/>
                </a:lnTo>
                <a:lnTo>
                  <a:pt x="1887463" y="408376"/>
                </a:lnTo>
                <a:lnTo>
                  <a:pt x="1844350" y="389706"/>
                </a:lnTo>
                <a:lnTo>
                  <a:pt x="1807671" y="360500"/>
                </a:lnTo>
                <a:lnTo>
                  <a:pt x="1779234" y="322323"/>
                </a:lnTo>
                <a:lnTo>
                  <a:pt x="1760845" y="276739"/>
                </a:lnTo>
                <a:lnTo>
                  <a:pt x="1754314" y="225310"/>
                </a:lnTo>
                <a:lnTo>
                  <a:pt x="1760845" y="173885"/>
                </a:lnTo>
                <a:lnTo>
                  <a:pt x="1779234" y="128300"/>
                </a:lnTo>
                <a:lnTo>
                  <a:pt x="1807671" y="90119"/>
                </a:lnTo>
                <a:lnTo>
                  <a:pt x="1844350" y="60908"/>
                </a:lnTo>
                <a:lnTo>
                  <a:pt x="1887463" y="42234"/>
                </a:lnTo>
                <a:lnTo>
                  <a:pt x="1935200" y="35661"/>
                </a:lnTo>
                <a:lnTo>
                  <a:pt x="2050524" y="35661"/>
                </a:lnTo>
                <a:lnTo>
                  <a:pt x="2036068" y="25229"/>
                </a:lnTo>
                <a:lnTo>
                  <a:pt x="1988534" y="6532"/>
                </a:lnTo>
                <a:lnTo>
                  <a:pt x="1935200" y="0"/>
                </a:lnTo>
                <a:close/>
              </a:path>
              <a:path w="2802890" h="450850">
                <a:moveTo>
                  <a:pt x="2137371" y="309803"/>
                </a:moveTo>
                <a:lnTo>
                  <a:pt x="2097303" y="309803"/>
                </a:lnTo>
                <a:lnTo>
                  <a:pt x="2069158" y="353428"/>
                </a:lnTo>
                <a:lnTo>
                  <a:pt x="2031744" y="386549"/>
                </a:lnTo>
                <a:lnTo>
                  <a:pt x="1986584" y="407583"/>
                </a:lnTo>
                <a:lnTo>
                  <a:pt x="1935200" y="414947"/>
                </a:lnTo>
                <a:lnTo>
                  <a:pt x="2051886" y="414947"/>
                </a:lnTo>
                <a:lnTo>
                  <a:pt x="2078542" y="395882"/>
                </a:lnTo>
                <a:lnTo>
                  <a:pt x="2112188" y="356900"/>
                </a:lnTo>
                <a:lnTo>
                  <a:pt x="2137371" y="309803"/>
                </a:lnTo>
                <a:close/>
              </a:path>
              <a:path w="2802890" h="450850">
                <a:moveTo>
                  <a:pt x="2050524" y="35661"/>
                </a:moveTo>
                <a:lnTo>
                  <a:pt x="1935200" y="35661"/>
                </a:lnTo>
                <a:lnTo>
                  <a:pt x="1985935" y="43024"/>
                </a:lnTo>
                <a:lnTo>
                  <a:pt x="2030333" y="64058"/>
                </a:lnTo>
                <a:lnTo>
                  <a:pt x="2067220" y="97180"/>
                </a:lnTo>
                <a:lnTo>
                  <a:pt x="2095423" y="140804"/>
                </a:lnTo>
                <a:lnTo>
                  <a:pt x="2135466" y="140804"/>
                </a:lnTo>
                <a:lnTo>
                  <a:pt x="2110375" y="93715"/>
                </a:lnTo>
                <a:lnTo>
                  <a:pt x="2076962" y="54740"/>
                </a:lnTo>
                <a:lnTo>
                  <a:pt x="2050524" y="35661"/>
                </a:lnTo>
                <a:close/>
              </a:path>
              <a:path w="2802890" h="450850">
                <a:moveTo>
                  <a:pt x="2328252" y="41910"/>
                </a:moveTo>
                <a:lnTo>
                  <a:pt x="2290698" y="41910"/>
                </a:lnTo>
                <a:lnTo>
                  <a:pt x="2290698" y="444373"/>
                </a:lnTo>
                <a:lnTo>
                  <a:pt x="2328252" y="444373"/>
                </a:lnTo>
                <a:lnTo>
                  <a:pt x="2328252" y="41910"/>
                </a:lnTo>
                <a:close/>
              </a:path>
              <a:path w="2802890" h="450850">
                <a:moveTo>
                  <a:pt x="2443429" y="6248"/>
                </a:moveTo>
                <a:lnTo>
                  <a:pt x="2175548" y="6248"/>
                </a:lnTo>
                <a:lnTo>
                  <a:pt x="2175548" y="41910"/>
                </a:lnTo>
                <a:lnTo>
                  <a:pt x="2443429" y="41910"/>
                </a:lnTo>
                <a:lnTo>
                  <a:pt x="2443429" y="6248"/>
                </a:lnTo>
                <a:close/>
              </a:path>
              <a:path w="2802890" h="450850">
                <a:moveTo>
                  <a:pt x="2571089" y="6248"/>
                </a:moveTo>
                <a:lnTo>
                  <a:pt x="2533548" y="6248"/>
                </a:lnTo>
                <a:lnTo>
                  <a:pt x="2533548" y="444373"/>
                </a:lnTo>
                <a:lnTo>
                  <a:pt x="2652458" y="444373"/>
                </a:lnTo>
                <a:lnTo>
                  <a:pt x="2702923" y="437844"/>
                </a:lnTo>
                <a:lnTo>
                  <a:pt x="2744525" y="419481"/>
                </a:lnTo>
                <a:lnTo>
                  <a:pt x="2756456" y="408698"/>
                </a:lnTo>
                <a:lnTo>
                  <a:pt x="2571089" y="408698"/>
                </a:lnTo>
                <a:lnTo>
                  <a:pt x="2571089" y="214655"/>
                </a:lnTo>
                <a:lnTo>
                  <a:pt x="2756446" y="214655"/>
                </a:lnTo>
                <a:lnTo>
                  <a:pt x="2744525" y="203879"/>
                </a:lnTo>
                <a:lnTo>
                  <a:pt x="2702923" y="185510"/>
                </a:lnTo>
                <a:lnTo>
                  <a:pt x="2652458" y="178981"/>
                </a:lnTo>
                <a:lnTo>
                  <a:pt x="2571089" y="178981"/>
                </a:lnTo>
                <a:lnTo>
                  <a:pt x="2571089" y="6248"/>
                </a:lnTo>
                <a:close/>
              </a:path>
              <a:path w="2802890" h="450850">
                <a:moveTo>
                  <a:pt x="2756446" y="214655"/>
                </a:moveTo>
                <a:lnTo>
                  <a:pt x="2652458" y="214655"/>
                </a:lnTo>
                <a:lnTo>
                  <a:pt x="2696791" y="221277"/>
                </a:lnTo>
                <a:lnTo>
                  <a:pt x="2732090" y="240401"/>
                </a:lnTo>
                <a:lnTo>
                  <a:pt x="2755421" y="270912"/>
                </a:lnTo>
                <a:lnTo>
                  <a:pt x="2763850" y="311696"/>
                </a:lnTo>
                <a:lnTo>
                  <a:pt x="2755421" y="352463"/>
                </a:lnTo>
                <a:lnTo>
                  <a:pt x="2732090" y="382962"/>
                </a:lnTo>
                <a:lnTo>
                  <a:pt x="2696791" y="402078"/>
                </a:lnTo>
                <a:lnTo>
                  <a:pt x="2652458" y="408698"/>
                </a:lnTo>
                <a:lnTo>
                  <a:pt x="2756456" y="408698"/>
                </a:lnTo>
                <a:lnTo>
                  <a:pt x="2775915" y="391113"/>
                </a:lnTo>
                <a:lnTo>
                  <a:pt x="2795740" y="354574"/>
                </a:lnTo>
                <a:lnTo>
                  <a:pt x="2802648" y="311696"/>
                </a:lnTo>
                <a:lnTo>
                  <a:pt x="2795740" y="268803"/>
                </a:lnTo>
                <a:lnTo>
                  <a:pt x="2775915" y="232254"/>
                </a:lnTo>
                <a:lnTo>
                  <a:pt x="2756446" y="21465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9002" y="561559"/>
            <a:ext cx="2730665" cy="45055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7060" y="413999"/>
            <a:ext cx="867854" cy="1084266"/>
          </a:xfrm>
          <a:prstGeom prst="rect">
            <a:avLst/>
          </a:prstGeom>
        </p:spPr>
      </p:pic>
      <p:sp>
        <p:nvSpPr>
          <p:cNvPr id="14" name="object 7"/>
          <p:cNvSpPr txBox="1"/>
          <p:nvPr/>
        </p:nvSpPr>
        <p:spPr>
          <a:xfrm>
            <a:off x="2434559" y="3191635"/>
            <a:ext cx="5178960" cy="1521314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КОНТАКТЫ:</a:t>
            </a:r>
            <a:endParaRPr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09000"/>
              </a:lnSpc>
            </a:pPr>
            <a:r>
              <a:rPr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Адрес:</a:t>
            </a:r>
            <a:r>
              <a:rPr sz="2000" spc="-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r>
              <a:rPr sz="2000" spc="-6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3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Омск,</a:t>
            </a:r>
            <a:r>
              <a:rPr sz="2000" spc="-6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Красный путь, 1</a:t>
            </a:r>
            <a:endParaRPr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33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000" spc="-3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Тел.:</a:t>
            </a:r>
            <a:r>
              <a:rPr sz="2000" spc="-2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5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</a:t>
            </a:r>
            <a:r>
              <a:rPr lang="ru-RU" sz="2000" spc="5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(3812) 357-138</a:t>
            </a:r>
          </a:p>
          <a:p>
            <a:pPr marL="12700" marR="426084">
              <a:lnSpc>
                <a:spcPct val="109000"/>
              </a:lnSpc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Эл.почта</a:t>
            </a:r>
            <a:r>
              <a:rPr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levischeva@agp.omskportal.ru</a:t>
            </a:r>
          </a:p>
          <a:p>
            <a:pPr marL="12700" marR="426084">
              <a:lnSpc>
                <a:spcPct val="109000"/>
              </a:lnSpc>
            </a:pPr>
            <a:endParaRPr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723" y="2209800"/>
            <a:ext cx="3048775" cy="3048775"/>
          </a:xfrm>
          <a:prstGeom prst="rect">
            <a:avLst/>
          </a:prstGeom>
        </p:spPr>
      </p:pic>
      <p:pic>
        <p:nvPicPr>
          <p:cNvPr id="16" name="Picture 3" descr="C:\Users\agrigorenko\Downloads\2026-03-23_09-12-0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2971800"/>
            <a:ext cx="1694091" cy="18334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1998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528" y="1837492"/>
            <a:ext cx="4784090" cy="1661993"/>
          </a:xfrm>
        </p:spPr>
        <p:txBody>
          <a:bodyPr/>
          <a:lstStyle/>
          <a:p>
            <a:pPr algn="ctr"/>
            <a:r>
              <a:rPr lang="ru-RU" sz="5400" dirty="0"/>
              <a:t>Департамент</a:t>
            </a:r>
            <a:br>
              <a:rPr lang="ru-RU" sz="5400" dirty="0"/>
            </a:br>
            <a:r>
              <a:rPr lang="ru-RU" sz="5400" dirty="0"/>
              <a:t> ГГС и МС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528040" y="2189202"/>
            <a:ext cx="4356100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dirty="0"/>
              <a:t>Центр развития компетенций ГГС и МС </a:t>
            </a:r>
          </a:p>
          <a:p>
            <a:pPr algn="ctr"/>
            <a:r>
              <a:rPr lang="ru-RU" dirty="0"/>
              <a:t>в Омской области</a:t>
            </a:r>
          </a:p>
        </p:txBody>
      </p:sp>
      <p:sp>
        <p:nvSpPr>
          <p:cNvPr id="4" name="object 4"/>
          <p:cNvSpPr/>
          <p:nvPr/>
        </p:nvSpPr>
        <p:spPr>
          <a:xfrm flipV="1">
            <a:off x="136585" y="4684397"/>
            <a:ext cx="5791200" cy="45719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 sz="8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1091" y="5221141"/>
            <a:ext cx="110303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dirty="0">
                <a:solidFill>
                  <a:srgbClr val="003070"/>
                </a:solidFill>
                <a:latin typeface="Arial"/>
                <a:cs typeface="Arial"/>
              </a:rPr>
              <a:t>Распоряжение Аппарата Губернатора и Правительства Омской области от 17.06.2024 г. № 133 «Об организации деятельности департамента государственной гражданской и муниципальной службы в Омской области Аппарата Губернатора и Правительства Омской области»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219700" y="2743200"/>
            <a:ext cx="12954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7252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365898"/>
            <a:ext cx="4784090" cy="553998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rgbClr val="002060"/>
                </a:solidFill>
              </a:rPr>
              <a:t>ФЗ № 33-ФЗ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553200" y="1747382"/>
            <a:ext cx="43561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3600" dirty="0">
                <a:solidFill>
                  <a:srgbClr val="002060"/>
                </a:solidFill>
              </a:rPr>
              <a:t>ФЗ № 25-ФЗ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544445" y="3276600"/>
            <a:ext cx="0" cy="762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366395" y="4724400"/>
            <a:ext cx="435610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dirty="0"/>
              <a:t>Министерство внутренней политики Омской области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8839200" y="3276600"/>
            <a:ext cx="0" cy="762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6958522" y="4724400"/>
            <a:ext cx="3950778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ru-RU" dirty="0"/>
              <a:t>Аппарат Губернатора и Правительства Омской области</a:t>
            </a:r>
          </a:p>
          <a:p>
            <a:pPr algn="l"/>
            <a:r>
              <a:rPr lang="ru-RU" dirty="0"/>
              <a:t>(департамент ГГС и МС)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181600" y="5051884"/>
            <a:ext cx="12192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object 4"/>
          <p:cNvSpPr/>
          <p:nvPr/>
        </p:nvSpPr>
        <p:spPr>
          <a:xfrm>
            <a:off x="156713" y="2047385"/>
            <a:ext cx="5136287" cy="45719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 sz="7200" b="1" dirty="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28600" y="2313801"/>
            <a:ext cx="478409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3600" dirty="0">
                <a:solidFill>
                  <a:srgbClr val="002060"/>
                </a:solidFill>
              </a:rPr>
              <a:t>ФЗ  № 131-ФЗ</a:t>
            </a:r>
          </a:p>
        </p:txBody>
      </p:sp>
      <p:pic>
        <p:nvPicPr>
          <p:cNvPr id="19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1521814"/>
            <a:ext cx="224891" cy="224904"/>
          </a:xfrm>
          <a:prstGeom prst="rect">
            <a:avLst/>
          </a:prstGeom>
        </p:spPr>
      </p:pic>
      <p:pic>
        <p:nvPicPr>
          <p:cNvPr id="20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399" y="2493244"/>
            <a:ext cx="224891" cy="224904"/>
          </a:xfrm>
          <a:prstGeom prst="rect">
            <a:avLst/>
          </a:prstGeom>
        </p:spPr>
      </p:pic>
      <p:pic>
        <p:nvPicPr>
          <p:cNvPr id="21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97264" y="1957792"/>
            <a:ext cx="224891" cy="22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422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8098" y="595699"/>
            <a:ext cx="9047502" cy="1107996"/>
          </a:xfrm>
        </p:spPr>
        <p:txBody>
          <a:bodyPr/>
          <a:lstStyle/>
          <a:p>
            <a:r>
              <a:rPr lang="ru-RU" sz="3600" dirty="0"/>
              <a:t>Департамент - Центр компетенций МС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18611" y="1640557"/>
            <a:ext cx="2190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НАПРАВЛЕНИЯ</a:t>
            </a:r>
          </a:p>
        </p:txBody>
      </p:sp>
      <p:sp>
        <p:nvSpPr>
          <p:cNvPr id="9" name="object 4"/>
          <p:cNvSpPr/>
          <p:nvPr/>
        </p:nvSpPr>
        <p:spPr>
          <a:xfrm flipV="1">
            <a:off x="2518023" y="2391092"/>
            <a:ext cx="5791200" cy="45719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 sz="88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1756023" y="2819870"/>
            <a:ext cx="0" cy="762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413623" y="2819870"/>
            <a:ext cx="0" cy="762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9147423" y="2819870"/>
            <a:ext cx="0" cy="762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90708" y="4594006"/>
            <a:ext cx="2633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ДПО и иные мероприятия по профессиональному развитию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39352" y="4761885"/>
            <a:ext cx="42906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Аналитика и внедрение методов бережливого управления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практики, направленные на повышение престижа МС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86200" y="4686339"/>
            <a:ext cx="3240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«гибридных» форм развития</a:t>
            </a:r>
          </a:p>
        </p:txBody>
      </p:sp>
      <p:grpSp>
        <p:nvGrpSpPr>
          <p:cNvPr id="17" name="object 12"/>
          <p:cNvGrpSpPr/>
          <p:nvPr/>
        </p:nvGrpSpPr>
        <p:grpSpPr>
          <a:xfrm>
            <a:off x="1268977" y="3655439"/>
            <a:ext cx="974090" cy="713740"/>
            <a:chOff x="520203" y="1545675"/>
            <a:chExt cx="974090" cy="713740"/>
          </a:xfrm>
        </p:grpSpPr>
        <p:sp>
          <p:nvSpPr>
            <p:cNvPr id="18" name="object 13"/>
            <p:cNvSpPr/>
            <p:nvPr/>
          </p:nvSpPr>
          <p:spPr>
            <a:xfrm>
              <a:off x="520203" y="1545675"/>
              <a:ext cx="974090" cy="713740"/>
            </a:xfrm>
            <a:custGeom>
              <a:avLst/>
              <a:gdLst/>
              <a:ahLst/>
              <a:cxnLst/>
              <a:rect l="l" t="t" r="r" b="b"/>
              <a:pathLst>
                <a:path w="974090" h="713739">
                  <a:moveTo>
                    <a:pt x="973912" y="0"/>
                  </a:moveTo>
                  <a:lnTo>
                    <a:pt x="534390" y="0"/>
                  </a:lnTo>
                  <a:lnTo>
                    <a:pt x="172300" y="0"/>
                  </a:lnTo>
                  <a:lnTo>
                    <a:pt x="0" y="713320"/>
                  </a:lnTo>
                  <a:lnTo>
                    <a:pt x="801611" y="713320"/>
                  </a:lnTo>
                  <a:lnTo>
                    <a:pt x="973912" y="0"/>
                  </a:lnTo>
                  <a:close/>
                </a:path>
              </a:pathLst>
            </a:custGeom>
            <a:solidFill>
              <a:srgbClr val="F04E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4"/>
            <p:cNvSpPr/>
            <p:nvPr/>
          </p:nvSpPr>
          <p:spPr>
            <a:xfrm>
              <a:off x="719324" y="1626757"/>
              <a:ext cx="563245" cy="563245"/>
            </a:xfrm>
            <a:custGeom>
              <a:avLst/>
              <a:gdLst/>
              <a:ahLst/>
              <a:cxnLst/>
              <a:rect l="l" t="t" r="r" b="b"/>
              <a:pathLst>
                <a:path w="563244" h="563244">
                  <a:moveTo>
                    <a:pt x="53992" y="395439"/>
                  </a:moveTo>
                  <a:lnTo>
                    <a:pt x="18186" y="395439"/>
                  </a:lnTo>
                  <a:lnTo>
                    <a:pt x="4394" y="395960"/>
                  </a:lnTo>
                  <a:lnTo>
                    <a:pt x="520" y="399859"/>
                  </a:lnTo>
                  <a:lnTo>
                    <a:pt x="76" y="408597"/>
                  </a:lnTo>
                  <a:lnTo>
                    <a:pt x="0" y="558977"/>
                  </a:lnTo>
                  <a:lnTo>
                    <a:pt x="3822" y="562889"/>
                  </a:lnTo>
                  <a:lnTo>
                    <a:pt x="470679" y="562889"/>
                  </a:lnTo>
                  <a:lnTo>
                    <a:pt x="485381" y="562305"/>
                  </a:lnTo>
                  <a:lnTo>
                    <a:pt x="514451" y="555195"/>
                  </a:lnTo>
                  <a:lnTo>
                    <a:pt x="535625" y="540740"/>
                  </a:lnTo>
                  <a:lnTo>
                    <a:pt x="22504" y="540740"/>
                  </a:lnTo>
                  <a:lnTo>
                    <a:pt x="22504" y="514311"/>
                  </a:lnTo>
                  <a:lnTo>
                    <a:pt x="263453" y="514311"/>
                  </a:lnTo>
                  <a:lnTo>
                    <a:pt x="271437" y="512864"/>
                  </a:lnTo>
                  <a:lnTo>
                    <a:pt x="275031" y="508406"/>
                  </a:lnTo>
                  <a:lnTo>
                    <a:pt x="274929" y="503237"/>
                  </a:lnTo>
                  <a:lnTo>
                    <a:pt x="274840" y="497979"/>
                  </a:lnTo>
                  <a:lnTo>
                    <a:pt x="270713" y="493268"/>
                  </a:lnTo>
                  <a:lnTo>
                    <a:pt x="264436" y="492467"/>
                  </a:lnTo>
                  <a:lnTo>
                    <a:pt x="22580" y="492467"/>
                  </a:lnTo>
                  <a:lnTo>
                    <a:pt x="22580" y="465886"/>
                  </a:lnTo>
                  <a:lnTo>
                    <a:pt x="160128" y="465886"/>
                  </a:lnTo>
                  <a:lnTo>
                    <a:pt x="164312" y="462838"/>
                  </a:lnTo>
                  <a:lnTo>
                    <a:pt x="166865" y="452970"/>
                  </a:lnTo>
                  <a:lnTo>
                    <a:pt x="164985" y="447789"/>
                  </a:lnTo>
                  <a:lnTo>
                    <a:pt x="157733" y="444512"/>
                  </a:lnTo>
                  <a:lnTo>
                    <a:pt x="154546" y="444220"/>
                  </a:lnTo>
                  <a:lnTo>
                    <a:pt x="22682" y="444220"/>
                  </a:lnTo>
                  <a:lnTo>
                    <a:pt x="22682" y="417652"/>
                  </a:lnTo>
                  <a:lnTo>
                    <a:pt x="535574" y="417652"/>
                  </a:lnTo>
                  <a:lnTo>
                    <a:pt x="534750" y="416672"/>
                  </a:lnTo>
                  <a:lnTo>
                    <a:pt x="512013" y="402424"/>
                  </a:lnTo>
                  <a:lnTo>
                    <a:pt x="510552" y="401802"/>
                  </a:lnTo>
                  <a:lnTo>
                    <a:pt x="509130" y="401066"/>
                  </a:lnTo>
                  <a:lnTo>
                    <a:pt x="507364" y="400215"/>
                  </a:lnTo>
                  <a:lnTo>
                    <a:pt x="508609" y="398830"/>
                  </a:lnTo>
                  <a:lnTo>
                    <a:pt x="509447" y="397814"/>
                  </a:lnTo>
                  <a:lnTo>
                    <a:pt x="510362" y="396887"/>
                  </a:lnTo>
                  <a:lnTo>
                    <a:pt x="511395" y="395617"/>
                  </a:lnTo>
                  <a:lnTo>
                    <a:pt x="55344" y="395617"/>
                  </a:lnTo>
                  <a:lnTo>
                    <a:pt x="53992" y="395439"/>
                  </a:lnTo>
                  <a:close/>
                </a:path>
                <a:path w="563244" h="563244">
                  <a:moveTo>
                    <a:pt x="328625" y="417652"/>
                  </a:moveTo>
                  <a:lnTo>
                    <a:pt x="268995" y="417652"/>
                  </a:lnTo>
                  <a:lnTo>
                    <a:pt x="293010" y="422782"/>
                  </a:lnTo>
                  <a:lnTo>
                    <a:pt x="312716" y="436753"/>
                  </a:lnTo>
                  <a:lnTo>
                    <a:pt x="325762" y="457181"/>
                  </a:lnTo>
                  <a:lnTo>
                    <a:pt x="330034" y="481736"/>
                  </a:lnTo>
                  <a:lnTo>
                    <a:pt x="324622" y="504198"/>
                  </a:lnTo>
                  <a:lnTo>
                    <a:pt x="311196" y="523035"/>
                  </a:lnTo>
                  <a:lnTo>
                    <a:pt x="291742" y="535973"/>
                  </a:lnTo>
                  <a:lnTo>
                    <a:pt x="268249" y="540740"/>
                  </a:lnTo>
                  <a:lnTo>
                    <a:pt x="325473" y="540740"/>
                  </a:lnTo>
                  <a:lnTo>
                    <a:pt x="345249" y="511881"/>
                  </a:lnTo>
                  <a:lnTo>
                    <a:pt x="351931" y="479605"/>
                  </a:lnTo>
                  <a:lnTo>
                    <a:pt x="345653" y="447789"/>
                  </a:lnTo>
                  <a:lnTo>
                    <a:pt x="345527" y="447154"/>
                  </a:lnTo>
                  <a:lnTo>
                    <a:pt x="325831" y="418084"/>
                  </a:lnTo>
                  <a:lnTo>
                    <a:pt x="327444" y="417906"/>
                  </a:lnTo>
                  <a:lnTo>
                    <a:pt x="328625" y="417652"/>
                  </a:lnTo>
                  <a:close/>
                </a:path>
                <a:path w="563244" h="563244">
                  <a:moveTo>
                    <a:pt x="535574" y="417652"/>
                  </a:moveTo>
                  <a:lnTo>
                    <a:pt x="481971" y="417652"/>
                  </a:lnTo>
                  <a:lnTo>
                    <a:pt x="499519" y="420837"/>
                  </a:lnTo>
                  <a:lnTo>
                    <a:pt x="515716" y="429523"/>
                  </a:lnTo>
                  <a:lnTo>
                    <a:pt x="528973" y="442510"/>
                  </a:lnTo>
                  <a:lnTo>
                    <a:pt x="537768" y="458609"/>
                  </a:lnTo>
                  <a:lnTo>
                    <a:pt x="541261" y="478706"/>
                  </a:lnTo>
                  <a:lnTo>
                    <a:pt x="538253" y="497979"/>
                  </a:lnTo>
                  <a:lnTo>
                    <a:pt x="514311" y="530110"/>
                  </a:lnTo>
                  <a:lnTo>
                    <a:pt x="480259" y="540740"/>
                  </a:lnTo>
                  <a:lnTo>
                    <a:pt x="535625" y="540740"/>
                  </a:lnTo>
                  <a:lnTo>
                    <a:pt x="538227" y="538964"/>
                  </a:lnTo>
                  <a:lnTo>
                    <a:pt x="554966" y="515658"/>
                  </a:lnTo>
                  <a:lnTo>
                    <a:pt x="562927" y="487324"/>
                  </a:lnTo>
                  <a:lnTo>
                    <a:pt x="561256" y="460689"/>
                  </a:lnTo>
                  <a:lnTo>
                    <a:pt x="551570" y="436753"/>
                  </a:lnTo>
                  <a:lnTo>
                    <a:pt x="551514" y="436616"/>
                  </a:lnTo>
                  <a:lnTo>
                    <a:pt x="535574" y="417652"/>
                  </a:lnTo>
                  <a:close/>
                </a:path>
                <a:path w="563244" h="563244">
                  <a:moveTo>
                    <a:pt x="510820" y="289699"/>
                  </a:moveTo>
                  <a:lnTo>
                    <a:pt x="418731" y="289699"/>
                  </a:lnTo>
                  <a:lnTo>
                    <a:pt x="428631" y="290068"/>
                  </a:lnTo>
                  <a:lnTo>
                    <a:pt x="426089" y="290068"/>
                  </a:lnTo>
                  <a:lnTo>
                    <a:pt x="452711" y="290563"/>
                  </a:lnTo>
                  <a:lnTo>
                    <a:pt x="450579" y="290563"/>
                  </a:lnTo>
                  <a:lnTo>
                    <a:pt x="456085" y="290719"/>
                  </a:lnTo>
                  <a:lnTo>
                    <a:pt x="466130" y="291274"/>
                  </a:lnTo>
                  <a:lnTo>
                    <a:pt x="465800" y="291274"/>
                  </a:lnTo>
                  <a:lnTo>
                    <a:pt x="477223" y="293519"/>
                  </a:lnTo>
                  <a:lnTo>
                    <a:pt x="487311" y="298335"/>
                  </a:lnTo>
                  <a:lnTo>
                    <a:pt x="495942" y="305475"/>
                  </a:lnTo>
                  <a:lnTo>
                    <a:pt x="503123" y="314718"/>
                  </a:lnTo>
                  <a:lnTo>
                    <a:pt x="511365" y="339724"/>
                  </a:lnTo>
                  <a:lnTo>
                    <a:pt x="507064" y="364107"/>
                  </a:lnTo>
                  <a:lnTo>
                    <a:pt x="492027" y="383811"/>
                  </a:lnTo>
                  <a:lnTo>
                    <a:pt x="468058" y="394779"/>
                  </a:lnTo>
                  <a:lnTo>
                    <a:pt x="464575" y="395439"/>
                  </a:lnTo>
                  <a:lnTo>
                    <a:pt x="306867" y="395439"/>
                  </a:lnTo>
                  <a:lnTo>
                    <a:pt x="303136" y="395617"/>
                  </a:lnTo>
                  <a:lnTo>
                    <a:pt x="511395" y="395617"/>
                  </a:lnTo>
                  <a:lnTo>
                    <a:pt x="521899" y="382706"/>
                  </a:lnTo>
                  <a:lnTo>
                    <a:pt x="529550" y="367204"/>
                  </a:lnTo>
                  <a:lnTo>
                    <a:pt x="533148" y="350491"/>
                  </a:lnTo>
                  <a:lnTo>
                    <a:pt x="533113" y="347548"/>
                  </a:lnTo>
                  <a:lnTo>
                    <a:pt x="532900" y="339724"/>
                  </a:lnTo>
                  <a:lnTo>
                    <a:pt x="532826" y="337007"/>
                  </a:lnTo>
                  <a:lnTo>
                    <a:pt x="532705" y="332536"/>
                  </a:lnTo>
                  <a:lnTo>
                    <a:pt x="532688" y="331939"/>
                  </a:lnTo>
                  <a:lnTo>
                    <a:pt x="525017" y="308329"/>
                  </a:lnTo>
                  <a:lnTo>
                    <a:pt x="510820" y="289699"/>
                  </a:lnTo>
                  <a:close/>
                </a:path>
                <a:path w="563244" h="563244">
                  <a:moveTo>
                    <a:pt x="283837" y="0"/>
                  </a:moveTo>
                  <a:lnTo>
                    <a:pt x="279857" y="0"/>
                  </a:lnTo>
                  <a:lnTo>
                    <a:pt x="41020" y="99402"/>
                  </a:lnTo>
                  <a:lnTo>
                    <a:pt x="37033" y="102489"/>
                  </a:lnTo>
                  <a:lnTo>
                    <a:pt x="36931" y="114630"/>
                  </a:lnTo>
                  <a:lnTo>
                    <a:pt x="40957" y="117627"/>
                  </a:lnTo>
                  <a:lnTo>
                    <a:pt x="140508" y="158813"/>
                  </a:lnTo>
                  <a:lnTo>
                    <a:pt x="140374" y="158813"/>
                  </a:lnTo>
                  <a:lnTo>
                    <a:pt x="141630" y="160655"/>
                  </a:lnTo>
                  <a:lnTo>
                    <a:pt x="141668" y="267576"/>
                  </a:lnTo>
                  <a:lnTo>
                    <a:pt x="139797" y="268396"/>
                  </a:lnTo>
                  <a:lnTo>
                    <a:pt x="33762" y="268396"/>
                  </a:lnTo>
                  <a:lnTo>
                    <a:pt x="29819" y="272364"/>
                  </a:lnTo>
                  <a:lnTo>
                    <a:pt x="29751" y="394779"/>
                  </a:lnTo>
                  <a:lnTo>
                    <a:pt x="28217" y="395439"/>
                  </a:lnTo>
                  <a:lnTo>
                    <a:pt x="51892" y="395439"/>
                  </a:lnTo>
                  <a:lnTo>
                    <a:pt x="51892" y="354291"/>
                  </a:lnTo>
                  <a:lnTo>
                    <a:pt x="52899" y="354291"/>
                  </a:lnTo>
                  <a:lnTo>
                    <a:pt x="55714" y="354050"/>
                  </a:lnTo>
                  <a:lnTo>
                    <a:pt x="199557" y="354050"/>
                  </a:lnTo>
                  <a:lnTo>
                    <a:pt x="202234" y="353834"/>
                  </a:lnTo>
                  <a:lnTo>
                    <a:pt x="209994" y="352310"/>
                  </a:lnTo>
                  <a:lnTo>
                    <a:pt x="213779" y="347548"/>
                  </a:lnTo>
                  <a:lnTo>
                    <a:pt x="213055" y="337007"/>
                  </a:lnTo>
                  <a:lnTo>
                    <a:pt x="208546" y="332536"/>
                  </a:lnTo>
                  <a:lnTo>
                    <a:pt x="202971" y="332117"/>
                  </a:lnTo>
                  <a:lnTo>
                    <a:pt x="52044" y="332117"/>
                  </a:lnTo>
                  <a:lnTo>
                    <a:pt x="52044" y="290563"/>
                  </a:lnTo>
                  <a:lnTo>
                    <a:pt x="50736" y="290563"/>
                  </a:lnTo>
                  <a:lnTo>
                    <a:pt x="55838" y="290068"/>
                  </a:lnTo>
                  <a:lnTo>
                    <a:pt x="232454" y="290068"/>
                  </a:lnTo>
                  <a:lnTo>
                    <a:pt x="164884" y="271373"/>
                  </a:lnTo>
                  <a:lnTo>
                    <a:pt x="163029" y="270662"/>
                  </a:lnTo>
                  <a:lnTo>
                    <a:pt x="163150" y="216547"/>
                  </a:lnTo>
                  <a:lnTo>
                    <a:pt x="163195" y="170484"/>
                  </a:lnTo>
                  <a:lnTo>
                    <a:pt x="163410" y="170027"/>
                  </a:lnTo>
                  <a:lnTo>
                    <a:pt x="163712" y="168808"/>
                  </a:lnTo>
                  <a:lnTo>
                    <a:pt x="221089" y="168808"/>
                  </a:lnTo>
                  <a:lnTo>
                    <a:pt x="76517" y="108521"/>
                  </a:lnTo>
                  <a:lnTo>
                    <a:pt x="266135" y="29598"/>
                  </a:lnTo>
                  <a:lnTo>
                    <a:pt x="280287" y="23876"/>
                  </a:lnTo>
                  <a:lnTo>
                    <a:pt x="341080" y="23876"/>
                  </a:lnTo>
                  <a:lnTo>
                    <a:pt x="283837" y="0"/>
                  </a:lnTo>
                  <a:close/>
                </a:path>
                <a:path w="563244" h="563244">
                  <a:moveTo>
                    <a:pt x="371879" y="309245"/>
                  </a:moveTo>
                  <a:lnTo>
                    <a:pt x="345236" y="309245"/>
                  </a:lnTo>
                  <a:lnTo>
                    <a:pt x="347014" y="309829"/>
                  </a:lnTo>
                  <a:lnTo>
                    <a:pt x="349046" y="312686"/>
                  </a:lnTo>
                  <a:lnTo>
                    <a:pt x="357767" y="333289"/>
                  </a:lnTo>
                  <a:lnTo>
                    <a:pt x="357384" y="347548"/>
                  </a:lnTo>
                  <a:lnTo>
                    <a:pt x="357309" y="350306"/>
                  </a:lnTo>
                  <a:lnTo>
                    <a:pt x="357185" y="354922"/>
                  </a:lnTo>
                  <a:lnTo>
                    <a:pt x="330987" y="389166"/>
                  </a:lnTo>
                  <a:lnTo>
                    <a:pt x="309324" y="395439"/>
                  </a:lnTo>
                  <a:lnTo>
                    <a:pt x="359620" y="395439"/>
                  </a:lnTo>
                  <a:lnTo>
                    <a:pt x="374071" y="373242"/>
                  </a:lnTo>
                  <a:lnTo>
                    <a:pt x="380338" y="350491"/>
                  </a:lnTo>
                  <a:lnTo>
                    <a:pt x="378696" y="326935"/>
                  </a:lnTo>
                  <a:lnTo>
                    <a:pt x="371879" y="309245"/>
                  </a:lnTo>
                  <a:close/>
                </a:path>
                <a:path w="563244" h="563244">
                  <a:moveTo>
                    <a:pt x="232454" y="290068"/>
                  </a:moveTo>
                  <a:lnTo>
                    <a:pt x="131532" y="290068"/>
                  </a:lnTo>
                  <a:lnTo>
                    <a:pt x="156002" y="290563"/>
                  </a:lnTo>
                  <a:lnTo>
                    <a:pt x="148746" y="290563"/>
                  </a:lnTo>
                  <a:lnTo>
                    <a:pt x="154860" y="291274"/>
                  </a:lnTo>
                  <a:lnTo>
                    <a:pt x="162556" y="293141"/>
                  </a:lnTo>
                  <a:lnTo>
                    <a:pt x="177622" y="297675"/>
                  </a:lnTo>
                  <a:lnTo>
                    <a:pt x="284618" y="326935"/>
                  </a:lnTo>
                  <a:lnTo>
                    <a:pt x="284205" y="326935"/>
                  </a:lnTo>
                  <a:lnTo>
                    <a:pt x="290322" y="324713"/>
                  </a:lnTo>
                  <a:lnTo>
                    <a:pt x="307186" y="320155"/>
                  </a:lnTo>
                  <a:lnTo>
                    <a:pt x="345236" y="309245"/>
                  </a:lnTo>
                  <a:lnTo>
                    <a:pt x="371879" y="309245"/>
                  </a:lnTo>
                  <a:lnTo>
                    <a:pt x="369755" y="303733"/>
                  </a:lnTo>
                  <a:lnTo>
                    <a:pt x="282019" y="303733"/>
                  </a:lnTo>
                  <a:lnTo>
                    <a:pt x="232454" y="290068"/>
                  </a:lnTo>
                  <a:close/>
                </a:path>
                <a:path w="563244" h="563244">
                  <a:moveTo>
                    <a:pt x="422109" y="168808"/>
                  </a:moveTo>
                  <a:lnTo>
                    <a:pt x="400291" y="168808"/>
                  </a:lnTo>
                  <a:lnTo>
                    <a:pt x="400316" y="269455"/>
                  </a:lnTo>
                  <a:lnTo>
                    <a:pt x="399745" y="271208"/>
                  </a:lnTo>
                  <a:lnTo>
                    <a:pt x="283908" y="303733"/>
                  </a:lnTo>
                  <a:lnTo>
                    <a:pt x="369755" y="303733"/>
                  </a:lnTo>
                  <a:lnTo>
                    <a:pt x="369290" y="302526"/>
                  </a:lnTo>
                  <a:lnTo>
                    <a:pt x="394124" y="295574"/>
                  </a:lnTo>
                  <a:lnTo>
                    <a:pt x="402209" y="293141"/>
                  </a:lnTo>
                  <a:lnTo>
                    <a:pt x="410425" y="290563"/>
                  </a:lnTo>
                  <a:lnTo>
                    <a:pt x="418731" y="289699"/>
                  </a:lnTo>
                  <a:lnTo>
                    <a:pt x="510820" y="289699"/>
                  </a:lnTo>
                  <a:lnTo>
                    <a:pt x="510054" y="288694"/>
                  </a:lnTo>
                  <a:lnTo>
                    <a:pt x="489647" y="274905"/>
                  </a:lnTo>
                  <a:lnTo>
                    <a:pt x="465645" y="268833"/>
                  </a:lnTo>
                  <a:lnTo>
                    <a:pt x="456033" y="268396"/>
                  </a:lnTo>
                  <a:lnTo>
                    <a:pt x="423149" y="268396"/>
                  </a:lnTo>
                  <a:lnTo>
                    <a:pt x="422109" y="267081"/>
                  </a:lnTo>
                  <a:lnTo>
                    <a:pt x="422109" y="168808"/>
                  </a:lnTo>
                  <a:close/>
                </a:path>
                <a:path w="563244" h="563244">
                  <a:moveTo>
                    <a:pt x="221089" y="168808"/>
                  </a:moveTo>
                  <a:lnTo>
                    <a:pt x="163884" y="168808"/>
                  </a:lnTo>
                  <a:lnTo>
                    <a:pt x="176697" y="173974"/>
                  </a:lnTo>
                  <a:lnTo>
                    <a:pt x="280923" y="217424"/>
                  </a:lnTo>
                  <a:lnTo>
                    <a:pt x="285127" y="216547"/>
                  </a:lnTo>
                  <a:lnTo>
                    <a:pt x="340364" y="193535"/>
                  </a:lnTo>
                  <a:lnTo>
                    <a:pt x="280263" y="193535"/>
                  </a:lnTo>
                  <a:lnTo>
                    <a:pt x="221089" y="168808"/>
                  </a:lnTo>
                  <a:close/>
                </a:path>
                <a:path w="563244" h="563244">
                  <a:moveTo>
                    <a:pt x="341080" y="23876"/>
                  </a:moveTo>
                  <a:lnTo>
                    <a:pt x="283514" y="23876"/>
                  </a:lnTo>
                  <a:lnTo>
                    <a:pt x="456603" y="95770"/>
                  </a:lnTo>
                  <a:lnTo>
                    <a:pt x="457441" y="96266"/>
                  </a:lnTo>
                  <a:lnTo>
                    <a:pt x="459409" y="97256"/>
                  </a:lnTo>
                  <a:lnTo>
                    <a:pt x="457136" y="97447"/>
                  </a:lnTo>
                  <a:lnTo>
                    <a:pt x="456082" y="97612"/>
                  </a:lnTo>
                  <a:lnTo>
                    <a:pt x="279048" y="97612"/>
                  </a:lnTo>
                  <a:lnTo>
                    <a:pt x="274573" y="98818"/>
                  </a:lnTo>
                  <a:lnTo>
                    <a:pt x="269916" y="108521"/>
                  </a:lnTo>
                  <a:lnTo>
                    <a:pt x="270573" y="112979"/>
                  </a:lnTo>
                  <a:lnTo>
                    <a:pt x="277177" y="117868"/>
                  </a:lnTo>
                  <a:lnTo>
                    <a:pt x="282014" y="119405"/>
                  </a:lnTo>
                  <a:lnTo>
                    <a:pt x="285788" y="119405"/>
                  </a:lnTo>
                  <a:lnTo>
                    <a:pt x="304452" y="119659"/>
                  </a:lnTo>
                  <a:lnTo>
                    <a:pt x="457288" y="119659"/>
                  </a:lnTo>
                  <a:lnTo>
                    <a:pt x="459333" y="120129"/>
                  </a:lnTo>
                  <a:lnTo>
                    <a:pt x="283352" y="193535"/>
                  </a:lnTo>
                  <a:lnTo>
                    <a:pt x="340364" y="193535"/>
                  </a:lnTo>
                  <a:lnTo>
                    <a:pt x="397573" y="169722"/>
                  </a:lnTo>
                  <a:lnTo>
                    <a:pt x="398487" y="169443"/>
                  </a:lnTo>
                  <a:lnTo>
                    <a:pt x="400291" y="168808"/>
                  </a:lnTo>
                  <a:lnTo>
                    <a:pt x="422109" y="168808"/>
                  </a:lnTo>
                  <a:lnTo>
                    <a:pt x="422109" y="160464"/>
                  </a:lnTo>
                  <a:lnTo>
                    <a:pt x="423164" y="158813"/>
                  </a:lnTo>
                  <a:lnTo>
                    <a:pt x="498208" y="127736"/>
                  </a:lnTo>
                  <a:lnTo>
                    <a:pt x="501269" y="126631"/>
                  </a:lnTo>
                  <a:lnTo>
                    <a:pt x="504710" y="125310"/>
                  </a:lnTo>
                  <a:lnTo>
                    <a:pt x="526951" y="125310"/>
                  </a:lnTo>
                  <a:lnTo>
                    <a:pt x="527037" y="104076"/>
                  </a:lnTo>
                  <a:lnTo>
                    <a:pt x="524052" y="99987"/>
                  </a:lnTo>
                  <a:lnTo>
                    <a:pt x="341080" y="23876"/>
                  </a:lnTo>
                  <a:close/>
                </a:path>
                <a:path w="563244" h="563244">
                  <a:moveTo>
                    <a:pt x="526951" y="125310"/>
                  </a:moveTo>
                  <a:lnTo>
                    <a:pt x="504710" y="125310"/>
                  </a:lnTo>
                  <a:lnTo>
                    <a:pt x="504835" y="127736"/>
                  </a:lnTo>
                  <a:lnTo>
                    <a:pt x="504952" y="181775"/>
                  </a:lnTo>
                  <a:lnTo>
                    <a:pt x="506133" y="186474"/>
                  </a:lnTo>
                  <a:lnTo>
                    <a:pt x="518934" y="192659"/>
                  </a:lnTo>
                  <a:lnTo>
                    <a:pt x="526834" y="187096"/>
                  </a:lnTo>
                  <a:lnTo>
                    <a:pt x="526951" y="1253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90630" y="3655439"/>
            <a:ext cx="1045984" cy="844257"/>
          </a:xfrm>
          <a:prstGeom prst="rect">
            <a:avLst/>
          </a:prstGeom>
        </p:spPr>
      </p:pic>
      <p:pic>
        <p:nvPicPr>
          <p:cNvPr id="21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24431" y="3749749"/>
            <a:ext cx="1045984" cy="84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258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81000" y="694729"/>
            <a:ext cx="12181936" cy="615553"/>
          </a:xfrm>
        </p:spPr>
        <p:txBody>
          <a:bodyPr/>
          <a:lstStyle/>
          <a:p>
            <a:pPr algn="ctr"/>
            <a:r>
              <a:rPr lang="ru-RU" sz="4000" dirty="0"/>
              <a:t>ГОСПРОГРАММА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2000" y="2593064"/>
            <a:ext cx="21194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2024 г.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4591400"/>
            <a:ext cx="18357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2024 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86200" y="2338628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«Государственное управление и реализация государственной национальной политики на территории Омской области»,</a:t>
            </a:r>
          </a:p>
          <a:p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утв. постановлением Правительства Омской области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12.10.2016 г. № 306-п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74698" y="4542943"/>
            <a:ext cx="68695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«Государственное управление и реализация государственной национальной политики на территории Омской области»,</a:t>
            </a:r>
            <a:endParaRPr lang="en-US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утв. постановлением Правительства Омской области</a:t>
            </a:r>
            <a:endParaRPr lang="en-US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 28.10.2023 г. № 587-п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4"/>
          <p:cNvSpPr/>
          <p:nvPr/>
        </p:nvSpPr>
        <p:spPr>
          <a:xfrm>
            <a:off x="3121366" y="2885452"/>
            <a:ext cx="228600" cy="106680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 sz="8800" b="1" dirty="0"/>
          </a:p>
        </p:txBody>
      </p:sp>
      <p:sp>
        <p:nvSpPr>
          <p:cNvPr id="9" name="object 4"/>
          <p:cNvSpPr/>
          <p:nvPr/>
        </p:nvSpPr>
        <p:spPr>
          <a:xfrm>
            <a:off x="3121366" y="4875078"/>
            <a:ext cx="228600" cy="106680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 sz="8800" b="1" dirty="0"/>
          </a:p>
        </p:txBody>
      </p:sp>
    </p:spTree>
    <p:extLst>
      <p:ext uri="{BB962C8B-B14F-4D97-AF65-F5344CB8AC3E}">
        <p14:creationId xmlns:p14="http://schemas.microsoft.com/office/powerpoint/2010/main" val="2100869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4424" y="237509"/>
            <a:ext cx="2438400" cy="492443"/>
          </a:xfrm>
        </p:spPr>
        <p:txBody>
          <a:bodyPr/>
          <a:lstStyle/>
          <a:p>
            <a:r>
              <a:rPr lang="ru-RU" sz="3200" dirty="0"/>
              <a:t>ТЕМЫ 2025</a:t>
            </a:r>
          </a:p>
        </p:txBody>
      </p:sp>
      <p:sp>
        <p:nvSpPr>
          <p:cNvPr id="4" name="object 4"/>
          <p:cNvSpPr/>
          <p:nvPr/>
        </p:nvSpPr>
        <p:spPr>
          <a:xfrm>
            <a:off x="3253479" y="742783"/>
            <a:ext cx="4860290" cy="0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Текст 2"/>
          <p:cNvSpPr>
            <a:spLocks noGrp="1"/>
          </p:cNvSpPr>
          <p:nvPr>
            <p:ph type="body" idx="1"/>
          </p:nvPr>
        </p:nvSpPr>
        <p:spPr>
          <a:xfrm>
            <a:off x="152400" y="1524000"/>
            <a:ext cx="6781800" cy="5262979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- ПК «Комплексное развитие сельских территорий» (40 ак.ч.)</a:t>
            </a:r>
          </a:p>
          <a:p>
            <a:r>
              <a:rPr lang="ru-RU" dirty="0">
                <a:solidFill>
                  <a:srgbClr val="002060"/>
                </a:solidFill>
              </a:rPr>
              <a:t>- ПК «Правовые основы нормотворческой деятельности в Российской Федерации» (36 ак.ч.)</a:t>
            </a:r>
          </a:p>
          <a:p>
            <a:r>
              <a:rPr lang="ru-RU" dirty="0">
                <a:solidFill>
                  <a:srgbClr val="002060"/>
                </a:solidFill>
              </a:rPr>
              <a:t>- ПК «Вопросы функционирования контрактной системы в сфере закупок товаров, работ, услуг для обеспечения государственных и муниципальных нужд» (40 ак.ч.)</a:t>
            </a:r>
          </a:p>
          <a:p>
            <a:r>
              <a:rPr lang="ru-RU" dirty="0">
                <a:solidFill>
                  <a:srgbClr val="002060"/>
                </a:solidFill>
              </a:rPr>
              <a:t>- ПК «Функции подразделений органов местного самоуправления по профилактике коррупционных и иных правонарушений» (36 ак.ч.)</a:t>
            </a:r>
          </a:p>
          <a:p>
            <a:r>
              <a:rPr lang="ru-RU" dirty="0">
                <a:solidFill>
                  <a:srgbClr val="002060"/>
                </a:solidFill>
              </a:rPr>
              <a:t>- ПК «Эффективный руководитель» (36 ак.ч.)</a:t>
            </a:r>
          </a:p>
          <a:p>
            <a:r>
              <a:rPr lang="ru-RU" dirty="0">
                <a:solidFill>
                  <a:srgbClr val="002060"/>
                </a:solidFill>
              </a:rPr>
              <a:t>- ПК «Основы профилактики коррупции (в сфере закупок товаров, работ, услуг для обеспечения государственных и муниципальных нужд)» (18 ак.ч.)</a:t>
            </a:r>
          </a:p>
          <a:p>
            <a:r>
              <a:rPr lang="ru-RU" dirty="0">
                <a:solidFill>
                  <a:srgbClr val="002060"/>
                </a:solidFill>
              </a:rPr>
              <a:t>- ПК «Реализация государственной национальной политики в Российской Федерации» (36 ак.ч.)</a:t>
            </a:r>
          </a:p>
          <a:p>
            <a:r>
              <a:rPr lang="ru-RU" dirty="0">
                <a:solidFill>
                  <a:srgbClr val="002060"/>
                </a:solidFill>
              </a:rPr>
              <a:t>- ПК «Бюджетная система и бюджетный процесс» (36 ак.ч.)</a:t>
            </a:r>
          </a:p>
          <a:p>
            <a:r>
              <a:rPr lang="ru-RU" dirty="0">
                <a:solidFill>
                  <a:srgbClr val="002060"/>
                </a:solidFill>
              </a:rPr>
              <a:t>- ПК «Руководитель тушения ландшафтных (природных) пожаров» (36 ак.ч.)</a:t>
            </a:r>
          </a:p>
          <a:p>
            <a:r>
              <a:rPr lang="ru-RU" dirty="0">
                <a:solidFill>
                  <a:srgbClr val="002060"/>
                </a:solidFill>
              </a:rPr>
              <a:t>- ПК «Внутренний финансовый контроль и аудит» (36 ак.ч.)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231476" y="876299"/>
            <a:ext cx="586164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2800" dirty="0"/>
              <a:t>ДПО</a:t>
            </a:r>
          </a:p>
        </p:txBody>
      </p:sp>
      <p:sp>
        <p:nvSpPr>
          <p:cNvPr id="22" name="object 7"/>
          <p:cNvSpPr/>
          <p:nvPr/>
        </p:nvSpPr>
        <p:spPr>
          <a:xfrm flipH="1">
            <a:off x="6934200" y="1181857"/>
            <a:ext cx="45719" cy="5562600"/>
          </a:xfrm>
          <a:custGeom>
            <a:avLst/>
            <a:gdLst/>
            <a:ahLst/>
            <a:cxnLst/>
            <a:rect l="l" t="t" r="r" b="b"/>
            <a:pathLst>
              <a:path h="4508500">
                <a:moveTo>
                  <a:pt x="0" y="0"/>
                </a:moveTo>
                <a:lnTo>
                  <a:pt x="0" y="4508334"/>
                </a:lnTo>
              </a:path>
            </a:pathLst>
          </a:custGeom>
          <a:ln w="12700">
            <a:solidFill>
              <a:srgbClr val="61606A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7829332" y="877669"/>
            <a:ext cx="255197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2800" dirty="0"/>
              <a:t>ТРЕНИНГИ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</a:rPr>
              <a:t>(16 ак.ч.)</a:t>
            </a:r>
          </a:p>
        </p:txBody>
      </p:sp>
      <p:sp>
        <p:nvSpPr>
          <p:cNvPr id="24" name="Текст 2"/>
          <p:cNvSpPr txBox="1">
            <a:spLocks/>
          </p:cNvSpPr>
          <p:nvPr/>
        </p:nvSpPr>
        <p:spPr>
          <a:xfrm>
            <a:off x="7175740" y="1568315"/>
            <a:ext cx="388620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060"/>
                </a:solidFill>
              </a:rPr>
              <a:t>«Эмоциональный интеллект и управление стрессом»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060"/>
                </a:solidFill>
              </a:rPr>
              <a:t>«Критическое мышление»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7632940" y="2703523"/>
            <a:ext cx="2971800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2800" dirty="0"/>
              <a:t>РО «ЗНАНИЕ» 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</a:rPr>
              <a:t>(лекции)</a:t>
            </a:r>
          </a:p>
        </p:txBody>
      </p:sp>
      <p:sp>
        <p:nvSpPr>
          <p:cNvPr id="26" name="Текст 2"/>
          <p:cNvSpPr txBox="1">
            <a:spLocks/>
          </p:cNvSpPr>
          <p:nvPr/>
        </p:nvSpPr>
        <p:spPr>
          <a:xfrm>
            <a:off x="7175740" y="3436184"/>
            <a:ext cx="4112298" cy="19389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060"/>
                </a:solidFill>
              </a:rPr>
              <a:t>«Развитие нравственного принципа служения государству и обществу должностных лиц местного самоуправления» (май –  окт. 2025 г.)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060"/>
                </a:solidFill>
              </a:rPr>
              <a:t>«Духовно-нравственные ценности и служебная этика муниципальных служащих» (окт. 2025 г. – </a:t>
            </a:r>
            <a:r>
              <a:rPr lang="ru-RU" dirty="0" err="1">
                <a:solidFill>
                  <a:srgbClr val="002060"/>
                </a:solidFill>
              </a:rPr>
              <a:t>н.в</a:t>
            </a:r>
            <a:r>
              <a:rPr lang="ru-RU" dirty="0">
                <a:solidFill>
                  <a:srgbClr val="002060"/>
                </a:solidFill>
              </a:rPr>
              <a:t>.)</a:t>
            </a:r>
          </a:p>
        </p:txBody>
      </p:sp>
      <p:sp>
        <p:nvSpPr>
          <p:cNvPr id="27" name="object 13"/>
          <p:cNvSpPr/>
          <p:nvPr/>
        </p:nvSpPr>
        <p:spPr>
          <a:xfrm>
            <a:off x="7008240" y="2528558"/>
            <a:ext cx="4221202" cy="45719"/>
          </a:xfrm>
          <a:custGeom>
            <a:avLst/>
            <a:gdLst/>
            <a:ahLst/>
            <a:cxnLst/>
            <a:rect l="l" t="t" r="r" b="b"/>
            <a:pathLst>
              <a:path w="4288155">
                <a:moveTo>
                  <a:pt x="4287799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61606A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13"/>
          <p:cNvSpPr/>
          <p:nvPr/>
        </p:nvSpPr>
        <p:spPr>
          <a:xfrm>
            <a:off x="6994721" y="5473092"/>
            <a:ext cx="4221202" cy="45719"/>
          </a:xfrm>
          <a:custGeom>
            <a:avLst/>
            <a:gdLst/>
            <a:ahLst/>
            <a:cxnLst/>
            <a:rect l="l" t="t" r="r" b="b"/>
            <a:pathLst>
              <a:path w="4288155">
                <a:moveTo>
                  <a:pt x="4287799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61606A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7788215" y="5715000"/>
            <a:ext cx="266124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2800" dirty="0"/>
              <a:t>ЕОП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</a:rPr>
              <a:t>(согласно графику)</a:t>
            </a:r>
          </a:p>
        </p:txBody>
      </p:sp>
    </p:spTree>
    <p:extLst>
      <p:ext uri="{BB962C8B-B14F-4D97-AF65-F5344CB8AC3E}">
        <p14:creationId xmlns:p14="http://schemas.microsoft.com/office/powerpoint/2010/main" val="3402346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429000" y="170912"/>
            <a:ext cx="4226943" cy="553998"/>
          </a:xfrm>
        </p:spPr>
        <p:txBody>
          <a:bodyPr/>
          <a:lstStyle/>
          <a:p>
            <a:r>
              <a:rPr lang="ru-RU" sz="3600" dirty="0"/>
              <a:t>ОХВАЧЕНО в 2025</a:t>
            </a:r>
          </a:p>
        </p:txBody>
      </p:sp>
      <p:sp>
        <p:nvSpPr>
          <p:cNvPr id="5" name="object 4"/>
          <p:cNvSpPr/>
          <p:nvPr/>
        </p:nvSpPr>
        <p:spPr>
          <a:xfrm>
            <a:off x="3112326" y="710847"/>
            <a:ext cx="4860290" cy="0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8"/>
          <p:cNvSpPr txBox="1"/>
          <p:nvPr/>
        </p:nvSpPr>
        <p:spPr>
          <a:xfrm>
            <a:off x="304800" y="1905000"/>
            <a:ext cx="7543800" cy="34669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ts val="4395"/>
              </a:lnSpc>
              <a:spcBef>
                <a:spcPts val="135"/>
              </a:spcBef>
            </a:pPr>
            <a:r>
              <a:rPr lang="ru-RU" sz="6000" b="1" spc="170" dirty="0">
                <a:solidFill>
                  <a:srgbClr val="003070"/>
                </a:solidFill>
                <a:latin typeface="Arial"/>
                <a:cs typeface="Arial"/>
              </a:rPr>
              <a:t>1790</a:t>
            </a:r>
            <a:r>
              <a:rPr sz="2250" b="1" spc="-140" dirty="0">
                <a:solidFill>
                  <a:srgbClr val="003070"/>
                </a:solidFill>
                <a:latin typeface="Arial"/>
                <a:cs typeface="Arial"/>
              </a:rPr>
              <a:t> </a:t>
            </a:r>
            <a:r>
              <a:rPr sz="2400" b="1" spc="-20" dirty="0" err="1">
                <a:solidFill>
                  <a:srgbClr val="003070"/>
                </a:solidFill>
                <a:latin typeface="Arial"/>
                <a:cs typeface="Arial"/>
              </a:rPr>
              <a:t>чел</a:t>
            </a:r>
            <a:r>
              <a:rPr sz="2400" b="1" spc="-20" dirty="0">
                <a:solidFill>
                  <a:srgbClr val="003070"/>
                </a:solidFill>
                <a:latin typeface="Arial"/>
                <a:cs typeface="Arial"/>
              </a:rPr>
              <a:t>.</a:t>
            </a:r>
            <a:r>
              <a:rPr lang="ru-RU" sz="2400" b="1" spc="-20" dirty="0">
                <a:solidFill>
                  <a:srgbClr val="003070"/>
                </a:solidFill>
                <a:latin typeface="Arial"/>
                <a:cs typeface="Arial"/>
              </a:rPr>
              <a:t>, из которых: </a:t>
            </a:r>
          </a:p>
          <a:p>
            <a:pPr marL="12700">
              <a:lnSpc>
                <a:spcPts val="4395"/>
              </a:lnSpc>
              <a:spcBef>
                <a:spcPts val="135"/>
              </a:spcBef>
            </a:pPr>
            <a:r>
              <a:rPr lang="ru-RU" sz="2800" b="1" spc="-20" dirty="0">
                <a:solidFill>
                  <a:srgbClr val="F04E23"/>
                </a:solidFill>
                <a:latin typeface="Arial"/>
                <a:cs typeface="Arial"/>
              </a:rPr>
              <a:t>ДПО (ПК) </a:t>
            </a:r>
            <a:r>
              <a:rPr lang="ru-RU" sz="2400" b="1" spc="-20" dirty="0">
                <a:solidFill>
                  <a:srgbClr val="F04E23"/>
                </a:solidFill>
                <a:latin typeface="Arial"/>
                <a:cs typeface="Arial"/>
              </a:rPr>
              <a:t>–  </a:t>
            </a:r>
            <a:r>
              <a:rPr lang="ru-RU" sz="2400" b="1" spc="-20" dirty="0">
                <a:solidFill>
                  <a:srgbClr val="002060"/>
                </a:solidFill>
                <a:latin typeface="Arial"/>
                <a:cs typeface="Arial"/>
              </a:rPr>
              <a:t>321</a:t>
            </a:r>
            <a:r>
              <a:rPr lang="ru-RU" sz="2400" b="1" spc="-20" dirty="0">
                <a:solidFill>
                  <a:srgbClr val="F04E23"/>
                </a:solidFill>
                <a:latin typeface="Arial"/>
                <a:cs typeface="Arial"/>
              </a:rPr>
              <a:t> чел. </a:t>
            </a:r>
            <a:r>
              <a:rPr lang="ru-RU" sz="2000" spc="-20" dirty="0">
                <a:solidFill>
                  <a:srgbClr val="F04E23"/>
                </a:solidFill>
                <a:latin typeface="Arial"/>
                <a:cs typeface="Arial"/>
              </a:rPr>
              <a:t>(49 ЛЗМД, 272 МС)</a:t>
            </a:r>
            <a:endParaRPr lang="ru-RU" sz="2000" b="1" spc="-20" dirty="0">
              <a:solidFill>
                <a:srgbClr val="F04E23"/>
              </a:solidFill>
              <a:latin typeface="Arial"/>
              <a:cs typeface="Arial"/>
            </a:endParaRPr>
          </a:p>
          <a:p>
            <a:pPr marL="12700">
              <a:lnSpc>
                <a:spcPts val="4395"/>
              </a:lnSpc>
              <a:spcBef>
                <a:spcPts val="135"/>
              </a:spcBef>
            </a:pPr>
            <a:r>
              <a:rPr lang="ru-RU" sz="2800" b="1" spc="-20" dirty="0">
                <a:solidFill>
                  <a:srgbClr val="F04E23"/>
                </a:solidFill>
                <a:latin typeface="Arial"/>
                <a:cs typeface="Arial"/>
              </a:rPr>
              <a:t>тренинги</a:t>
            </a:r>
            <a:r>
              <a:rPr lang="ru-RU" sz="2400" b="1" spc="-20" dirty="0">
                <a:solidFill>
                  <a:srgbClr val="F04E23"/>
                </a:solidFill>
                <a:latin typeface="Arial"/>
                <a:cs typeface="Arial"/>
              </a:rPr>
              <a:t> – </a:t>
            </a:r>
            <a:r>
              <a:rPr lang="ru-RU" sz="2400" b="1" spc="-20" dirty="0">
                <a:solidFill>
                  <a:srgbClr val="002060"/>
                </a:solidFill>
                <a:latin typeface="Arial"/>
                <a:cs typeface="Arial"/>
              </a:rPr>
              <a:t>64</a:t>
            </a:r>
            <a:r>
              <a:rPr lang="ru-RU" sz="2400" b="1" spc="-20" dirty="0">
                <a:solidFill>
                  <a:srgbClr val="F04E23"/>
                </a:solidFill>
                <a:latin typeface="Arial"/>
                <a:cs typeface="Arial"/>
              </a:rPr>
              <a:t> чел. </a:t>
            </a:r>
            <a:r>
              <a:rPr lang="ru-RU" sz="2000" spc="-20" dirty="0">
                <a:solidFill>
                  <a:srgbClr val="F04E23"/>
                </a:solidFill>
                <a:latin typeface="Arial"/>
                <a:cs typeface="Arial"/>
              </a:rPr>
              <a:t>(5 ЛЗМД, 59 МС)</a:t>
            </a:r>
            <a:endParaRPr lang="ru-RU" sz="2000" b="1" spc="-20" dirty="0">
              <a:solidFill>
                <a:srgbClr val="F04E23"/>
              </a:solidFill>
              <a:latin typeface="Arial"/>
              <a:cs typeface="Arial"/>
            </a:endParaRPr>
          </a:p>
          <a:p>
            <a:pPr marL="12700">
              <a:lnSpc>
                <a:spcPts val="4395"/>
              </a:lnSpc>
              <a:spcBef>
                <a:spcPts val="135"/>
              </a:spcBef>
            </a:pPr>
            <a:r>
              <a:rPr lang="ru-RU" sz="2800" b="1" dirty="0">
                <a:solidFill>
                  <a:srgbClr val="F04E23"/>
                </a:solidFill>
                <a:latin typeface="Arial"/>
                <a:cs typeface="Arial"/>
              </a:rPr>
              <a:t>семинары</a:t>
            </a:r>
            <a:r>
              <a:rPr lang="ru-RU" sz="2400" b="1" dirty="0">
                <a:solidFill>
                  <a:srgbClr val="F04E23"/>
                </a:solidFill>
                <a:latin typeface="Arial"/>
                <a:cs typeface="Arial"/>
              </a:rPr>
              <a:t> – </a:t>
            </a:r>
            <a:r>
              <a:rPr lang="ru-RU" sz="2400" b="1" dirty="0">
                <a:solidFill>
                  <a:srgbClr val="002060"/>
                </a:solidFill>
                <a:latin typeface="Arial"/>
                <a:cs typeface="Arial"/>
              </a:rPr>
              <a:t>515</a:t>
            </a:r>
            <a:r>
              <a:rPr lang="ru-RU" sz="2400" b="1" dirty="0">
                <a:solidFill>
                  <a:srgbClr val="F04E23"/>
                </a:solidFill>
                <a:latin typeface="Arial"/>
                <a:cs typeface="Arial"/>
              </a:rPr>
              <a:t> чел. </a:t>
            </a:r>
            <a:r>
              <a:rPr lang="ru-RU" sz="2000" spc="-20" dirty="0">
                <a:solidFill>
                  <a:srgbClr val="F04E23"/>
                </a:solidFill>
                <a:latin typeface="Arial"/>
                <a:cs typeface="Arial"/>
              </a:rPr>
              <a:t>(172 ЛЗМД, 343 МС)</a:t>
            </a:r>
            <a:endParaRPr lang="ru-RU" sz="2000" b="1" dirty="0">
              <a:solidFill>
                <a:srgbClr val="F04E23"/>
              </a:solidFill>
              <a:latin typeface="Arial"/>
              <a:cs typeface="Arial"/>
            </a:endParaRPr>
          </a:p>
          <a:p>
            <a:pPr marL="12700">
              <a:lnSpc>
                <a:spcPts val="4395"/>
              </a:lnSpc>
              <a:spcBef>
                <a:spcPts val="135"/>
              </a:spcBef>
            </a:pPr>
            <a:r>
              <a:rPr lang="ru-RU" sz="2800" b="1" dirty="0">
                <a:solidFill>
                  <a:srgbClr val="F04E23"/>
                </a:solidFill>
                <a:latin typeface="Arial"/>
                <a:cs typeface="Arial"/>
              </a:rPr>
              <a:t>лекции РО «Знание» </a:t>
            </a:r>
            <a:r>
              <a:rPr lang="ru-RU" sz="2400" b="1" dirty="0">
                <a:solidFill>
                  <a:srgbClr val="F04E23"/>
                </a:solidFill>
                <a:latin typeface="Arial"/>
                <a:cs typeface="Arial"/>
              </a:rPr>
              <a:t>– </a:t>
            </a:r>
            <a:r>
              <a:rPr lang="ru-RU" sz="2400" b="1" dirty="0">
                <a:solidFill>
                  <a:srgbClr val="002060"/>
                </a:solidFill>
                <a:latin typeface="Arial"/>
                <a:cs typeface="Arial"/>
              </a:rPr>
              <a:t>289</a:t>
            </a:r>
            <a:r>
              <a:rPr lang="ru-RU" sz="2400" b="1" dirty="0">
                <a:solidFill>
                  <a:srgbClr val="F04E23"/>
                </a:solidFill>
                <a:latin typeface="Arial"/>
                <a:cs typeface="Arial"/>
              </a:rPr>
              <a:t> чел.</a:t>
            </a:r>
            <a:r>
              <a:rPr lang="ru-RU" sz="2400" spc="-20" dirty="0">
                <a:solidFill>
                  <a:srgbClr val="F04E23"/>
                </a:solidFill>
                <a:latin typeface="Arial"/>
                <a:cs typeface="Arial"/>
              </a:rPr>
              <a:t> </a:t>
            </a:r>
            <a:r>
              <a:rPr lang="ru-RU" sz="2000" spc="-20" dirty="0">
                <a:solidFill>
                  <a:srgbClr val="F04E23"/>
                </a:solidFill>
                <a:latin typeface="Arial"/>
                <a:cs typeface="Arial"/>
              </a:rPr>
              <a:t>(48 ЛЗМД, 241 МС)</a:t>
            </a:r>
            <a:endParaRPr lang="ru-RU" sz="2000" b="1" spc="-20" dirty="0">
              <a:solidFill>
                <a:srgbClr val="F04E23"/>
              </a:solidFill>
              <a:latin typeface="Arial"/>
              <a:cs typeface="Arial"/>
            </a:endParaRPr>
          </a:p>
          <a:p>
            <a:pPr marL="12700">
              <a:lnSpc>
                <a:spcPts val="4395"/>
              </a:lnSpc>
              <a:spcBef>
                <a:spcPts val="135"/>
              </a:spcBef>
            </a:pPr>
            <a:r>
              <a:rPr lang="ru-RU" sz="2800" b="1" dirty="0">
                <a:solidFill>
                  <a:srgbClr val="F04E23"/>
                </a:solidFill>
                <a:latin typeface="Arial"/>
                <a:cs typeface="Arial"/>
              </a:rPr>
              <a:t>ЕОП</a:t>
            </a:r>
            <a:r>
              <a:rPr lang="ru-RU" sz="2400" b="1" dirty="0">
                <a:solidFill>
                  <a:srgbClr val="F04E23"/>
                </a:solidFill>
                <a:latin typeface="Arial"/>
                <a:cs typeface="Arial"/>
              </a:rPr>
              <a:t> – </a:t>
            </a:r>
            <a:r>
              <a:rPr lang="ru-RU" sz="2400" b="1" dirty="0">
                <a:solidFill>
                  <a:srgbClr val="002060"/>
                </a:solidFill>
                <a:latin typeface="Arial"/>
                <a:cs typeface="Arial"/>
              </a:rPr>
              <a:t>601</a:t>
            </a:r>
            <a:r>
              <a:rPr lang="ru-RU" sz="2400" b="1" dirty="0">
                <a:solidFill>
                  <a:srgbClr val="F04E23"/>
                </a:solidFill>
                <a:latin typeface="Arial"/>
                <a:cs typeface="Arial"/>
              </a:rPr>
              <a:t> чел.</a:t>
            </a:r>
          </a:p>
        </p:txBody>
      </p:sp>
      <p:pic>
        <p:nvPicPr>
          <p:cNvPr id="7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84698" y="1103408"/>
            <a:ext cx="3352800" cy="50701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4800" y="5902859"/>
            <a:ext cx="754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1 663 210 </a:t>
            </a:r>
            <a:r>
              <a:rPr lang="ru-RU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₽ </a:t>
            </a:r>
            <a:r>
              <a:rPr lang="ru-RU" sz="2000" b="1">
                <a:solidFill>
                  <a:srgbClr val="F04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ru-RU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F04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 ОБ на ДПО и тренинги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193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3921" y="150448"/>
            <a:ext cx="2590800" cy="553998"/>
          </a:xfrm>
        </p:spPr>
        <p:txBody>
          <a:bodyPr/>
          <a:lstStyle/>
          <a:p>
            <a:r>
              <a:rPr lang="ru-RU" sz="3600" dirty="0"/>
              <a:t>ТЕМЫ 2026</a:t>
            </a:r>
          </a:p>
        </p:txBody>
      </p:sp>
      <p:sp>
        <p:nvSpPr>
          <p:cNvPr id="4" name="object 4"/>
          <p:cNvSpPr/>
          <p:nvPr/>
        </p:nvSpPr>
        <p:spPr>
          <a:xfrm>
            <a:off x="3269176" y="724798"/>
            <a:ext cx="4860290" cy="0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209619" y="891192"/>
            <a:ext cx="586164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2800" dirty="0"/>
              <a:t>ДПО</a:t>
            </a:r>
          </a:p>
        </p:txBody>
      </p:sp>
      <p:sp>
        <p:nvSpPr>
          <p:cNvPr id="22" name="object 7"/>
          <p:cNvSpPr/>
          <p:nvPr/>
        </p:nvSpPr>
        <p:spPr>
          <a:xfrm flipH="1">
            <a:off x="6934200" y="1181857"/>
            <a:ext cx="45719" cy="5562600"/>
          </a:xfrm>
          <a:custGeom>
            <a:avLst/>
            <a:gdLst/>
            <a:ahLst/>
            <a:cxnLst/>
            <a:rect l="l" t="t" r="r" b="b"/>
            <a:pathLst>
              <a:path h="4508500">
                <a:moveTo>
                  <a:pt x="0" y="0"/>
                </a:moveTo>
                <a:lnTo>
                  <a:pt x="0" y="4508334"/>
                </a:lnTo>
              </a:path>
            </a:pathLst>
          </a:custGeom>
          <a:ln w="12700">
            <a:solidFill>
              <a:srgbClr val="61606A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7842851" y="886328"/>
            <a:ext cx="255197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2800" dirty="0"/>
              <a:t>ТРЕНИНГИ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</a:rPr>
              <a:t>(16 ак.ч.)</a:t>
            </a:r>
          </a:p>
        </p:txBody>
      </p:sp>
      <p:sp>
        <p:nvSpPr>
          <p:cNvPr id="24" name="Текст 2"/>
          <p:cNvSpPr txBox="1">
            <a:spLocks/>
          </p:cNvSpPr>
          <p:nvPr/>
        </p:nvSpPr>
        <p:spPr>
          <a:xfrm>
            <a:off x="7175739" y="1744891"/>
            <a:ext cx="3886202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Tx/>
              <a:buChar char="-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«Мастерство публичных выступлений» 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7632940" y="2735806"/>
            <a:ext cx="2971800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2800" dirty="0"/>
              <a:t>РО «ЗНАНИЕ» 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</a:rPr>
              <a:t>(лекции)</a:t>
            </a:r>
          </a:p>
        </p:txBody>
      </p:sp>
      <p:sp>
        <p:nvSpPr>
          <p:cNvPr id="26" name="Текст 2"/>
          <p:cNvSpPr txBox="1">
            <a:spLocks/>
          </p:cNvSpPr>
          <p:nvPr/>
        </p:nvSpPr>
        <p:spPr>
          <a:xfrm>
            <a:off x="7239000" y="3571220"/>
            <a:ext cx="411229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Tx/>
              <a:buChar char="-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«Духовно-нравственные ценности и служебная этика муниципальных служащих»</a:t>
            </a:r>
          </a:p>
        </p:txBody>
      </p:sp>
      <p:sp>
        <p:nvSpPr>
          <p:cNvPr id="27" name="object 13"/>
          <p:cNvSpPr/>
          <p:nvPr/>
        </p:nvSpPr>
        <p:spPr>
          <a:xfrm>
            <a:off x="7008240" y="2528558"/>
            <a:ext cx="4221202" cy="45719"/>
          </a:xfrm>
          <a:custGeom>
            <a:avLst/>
            <a:gdLst/>
            <a:ahLst/>
            <a:cxnLst/>
            <a:rect l="l" t="t" r="r" b="b"/>
            <a:pathLst>
              <a:path w="4288155">
                <a:moveTo>
                  <a:pt x="4287799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61606A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13"/>
          <p:cNvSpPr/>
          <p:nvPr/>
        </p:nvSpPr>
        <p:spPr>
          <a:xfrm flipV="1">
            <a:off x="7003789" y="4858489"/>
            <a:ext cx="4347509" cy="45719"/>
          </a:xfrm>
          <a:custGeom>
            <a:avLst/>
            <a:gdLst/>
            <a:ahLst/>
            <a:cxnLst/>
            <a:rect l="l" t="t" r="r" b="b"/>
            <a:pathLst>
              <a:path w="4288155">
                <a:moveTo>
                  <a:pt x="4287799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61606A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7791405" y="5019695"/>
            <a:ext cx="266124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04E23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2800" dirty="0"/>
              <a:t>ЕОП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</a:rPr>
              <a:t>(согласно графику)</a:t>
            </a:r>
          </a:p>
        </p:txBody>
      </p:sp>
      <p:sp>
        <p:nvSpPr>
          <p:cNvPr id="15" name="Текст 2"/>
          <p:cNvSpPr txBox="1">
            <a:spLocks/>
          </p:cNvSpPr>
          <p:nvPr/>
        </p:nvSpPr>
        <p:spPr>
          <a:xfrm>
            <a:off x="180860" y="1488472"/>
            <a:ext cx="6729470" cy="52014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ПК «Комплексное развитие сельских территорий» (40 ак.ч.)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ПК «Внедрение технологий искусственного интеллекта в муниципальное управление» (36 ак.ч.)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ПК «Основы градостроительства и планировка населенных мест» (40 ак.ч.)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ПК «Повышение инвестиционной привлекательности муниципальных образований» (36 ак.ч.)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ПК «Разработка и утверждение органами местного самоуправления схем тепло-, водоснабжения и водоотведения»  (40 ак.ч.)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ПК «Основы профилактики коррупции (в части основ профессиональной деятельности в сфере предупреждения коррупционных правонарушений)» (36 ак.ч.)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ПК «Эффективные письменные коммуникации на муниципальной службе: от документов до социальных сетей» (36 ак.ч.)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ПК «Организация работы с документами в органах местного самоуправления: от регистрации до хранения» (36 ак.ч.)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ПК «Повышение эффективности контрольно-надзорной деятельности» (36 ак.ч.)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ПК «Инновационное управление муниципальными образованиями» (36 ак.ч.)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754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38300" y="239945"/>
            <a:ext cx="7696200" cy="553998"/>
          </a:xfrm>
        </p:spPr>
        <p:txBody>
          <a:bodyPr/>
          <a:lstStyle/>
          <a:p>
            <a:r>
              <a:rPr lang="ru-RU" sz="3600" dirty="0"/>
              <a:t>ПЛАНИРУЕТСЯ ОХВАТИТЬ в 2026</a:t>
            </a:r>
          </a:p>
        </p:txBody>
      </p:sp>
      <p:sp>
        <p:nvSpPr>
          <p:cNvPr id="5" name="object 4"/>
          <p:cNvSpPr/>
          <p:nvPr/>
        </p:nvSpPr>
        <p:spPr>
          <a:xfrm>
            <a:off x="1219200" y="782598"/>
            <a:ext cx="8534400" cy="80961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8"/>
          <p:cNvSpPr txBox="1"/>
          <p:nvPr/>
        </p:nvSpPr>
        <p:spPr>
          <a:xfrm>
            <a:off x="426403" y="2017924"/>
            <a:ext cx="6705600" cy="3179717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ts val="4395"/>
              </a:lnSpc>
              <a:spcBef>
                <a:spcPts val="135"/>
              </a:spcBef>
            </a:pPr>
            <a:r>
              <a:rPr lang="ru-RU" sz="4800" b="1" spc="170" dirty="0">
                <a:solidFill>
                  <a:srgbClr val="002060"/>
                </a:solidFill>
                <a:latin typeface="Arial"/>
                <a:cs typeface="Arial"/>
              </a:rPr>
              <a:t>более</a:t>
            </a:r>
            <a:r>
              <a:rPr lang="ru-RU" sz="6000" b="1" spc="170" dirty="0">
                <a:solidFill>
                  <a:srgbClr val="F04E23"/>
                </a:solidFill>
                <a:latin typeface="Arial"/>
                <a:cs typeface="Arial"/>
              </a:rPr>
              <a:t> </a:t>
            </a:r>
            <a:r>
              <a:rPr lang="ru-RU" sz="5400" b="1" spc="170" dirty="0">
                <a:solidFill>
                  <a:srgbClr val="003070"/>
                </a:solidFill>
                <a:latin typeface="Arial"/>
                <a:cs typeface="Arial"/>
              </a:rPr>
              <a:t>1000</a:t>
            </a:r>
            <a:r>
              <a:rPr sz="2250" b="1" spc="-140" dirty="0">
                <a:solidFill>
                  <a:srgbClr val="003070"/>
                </a:solidFill>
                <a:latin typeface="Arial"/>
                <a:cs typeface="Arial"/>
              </a:rPr>
              <a:t> </a:t>
            </a:r>
            <a:r>
              <a:rPr sz="2400" b="1" spc="-20" dirty="0" err="1">
                <a:solidFill>
                  <a:srgbClr val="003070"/>
                </a:solidFill>
                <a:latin typeface="Arial"/>
                <a:cs typeface="Arial"/>
              </a:rPr>
              <a:t>чел</a:t>
            </a:r>
            <a:r>
              <a:rPr sz="2400" b="1" spc="-20" dirty="0">
                <a:solidFill>
                  <a:srgbClr val="003070"/>
                </a:solidFill>
                <a:latin typeface="Arial"/>
                <a:cs typeface="Arial"/>
              </a:rPr>
              <a:t>.</a:t>
            </a:r>
            <a:r>
              <a:rPr lang="ru-RU" sz="2400" b="1" spc="-20" dirty="0">
                <a:solidFill>
                  <a:srgbClr val="003070"/>
                </a:solidFill>
                <a:latin typeface="Arial"/>
                <a:cs typeface="Arial"/>
              </a:rPr>
              <a:t>, из которых: </a:t>
            </a:r>
          </a:p>
          <a:p>
            <a:pPr marL="12700">
              <a:spcBef>
                <a:spcPts val="135"/>
              </a:spcBef>
            </a:pPr>
            <a:endParaRPr lang="ru-RU" b="1" spc="-20" dirty="0">
              <a:solidFill>
                <a:srgbClr val="F04E23"/>
              </a:solidFill>
              <a:latin typeface="Arial"/>
              <a:cs typeface="Arial"/>
            </a:endParaRPr>
          </a:p>
          <a:p>
            <a:pPr marL="12700">
              <a:lnSpc>
                <a:spcPts val="4395"/>
              </a:lnSpc>
              <a:spcBef>
                <a:spcPts val="135"/>
              </a:spcBef>
            </a:pPr>
            <a:r>
              <a:rPr lang="ru-RU" sz="2800" b="1" spc="-20" dirty="0">
                <a:solidFill>
                  <a:srgbClr val="F04E23"/>
                </a:solidFill>
                <a:latin typeface="Arial"/>
                <a:cs typeface="Arial"/>
              </a:rPr>
              <a:t>ДПО (ПК) </a:t>
            </a:r>
            <a:r>
              <a:rPr lang="ru-RU" sz="2400" b="1" spc="-20" dirty="0">
                <a:solidFill>
                  <a:srgbClr val="F04E23"/>
                </a:solidFill>
                <a:latin typeface="Arial"/>
                <a:cs typeface="Arial"/>
              </a:rPr>
              <a:t>–  </a:t>
            </a:r>
            <a:r>
              <a:rPr lang="ru-RU" sz="2400" b="1" spc="-20" dirty="0">
                <a:solidFill>
                  <a:srgbClr val="002060"/>
                </a:solidFill>
                <a:latin typeface="Arial"/>
                <a:cs typeface="Arial"/>
              </a:rPr>
              <a:t>320</a:t>
            </a:r>
            <a:r>
              <a:rPr lang="ru-RU" sz="2400" b="1" spc="-20" dirty="0">
                <a:solidFill>
                  <a:srgbClr val="F04E23"/>
                </a:solidFill>
                <a:latin typeface="Arial"/>
                <a:cs typeface="Arial"/>
              </a:rPr>
              <a:t> чел.</a:t>
            </a:r>
          </a:p>
          <a:p>
            <a:pPr marL="12700">
              <a:lnSpc>
                <a:spcPts val="4395"/>
              </a:lnSpc>
              <a:spcBef>
                <a:spcPts val="135"/>
              </a:spcBef>
            </a:pPr>
            <a:r>
              <a:rPr lang="ru-RU" sz="2800" b="1" spc="-20" dirty="0">
                <a:solidFill>
                  <a:srgbClr val="F04E23"/>
                </a:solidFill>
                <a:latin typeface="Arial"/>
                <a:cs typeface="Arial"/>
              </a:rPr>
              <a:t>тренинги</a:t>
            </a:r>
            <a:r>
              <a:rPr lang="ru-RU" sz="2400" b="1" spc="-20" dirty="0">
                <a:solidFill>
                  <a:srgbClr val="F04E23"/>
                </a:solidFill>
                <a:latin typeface="Arial"/>
                <a:cs typeface="Arial"/>
              </a:rPr>
              <a:t> – </a:t>
            </a:r>
            <a:r>
              <a:rPr lang="ru-RU" sz="2400" b="1" spc="-20" dirty="0">
                <a:solidFill>
                  <a:srgbClr val="002060"/>
                </a:solidFill>
                <a:latin typeface="Arial"/>
                <a:cs typeface="Arial"/>
              </a:rPr>
              <a:t>32</a:t>
            </a:r>
            <a:r>
              <a:rPr lang="ru-RU" sz="2400" b="1" spc="-20" dirty="0">
                <a:solidFill>
                  <a:srgbClr val="F04E23"/>
                </a:solidFill>
                <a:latin typeface="Arial"/>
                <a:cs typeface="Arial"/>
              </a:rPr>
              <a:t> чел.</a:t>
            </a:r>
          </a:p>
          <a:p>
            <a:pPr marL="12700">
              <a:lnSpc>
                <a:spcPts val="4395"/>
              </a:lnSpc>
              <a:spcBef>
                <a:spcPts val="135"/>
              </a:spcBef>
            </a:pPr>
            <a:r>
              <a:rPr lang="ru-RU" sz="2800" b="1" dirty="0">
                <a:solidFill>
                  <a:srgbClr val="F04E23"/>
                </a:solidFill>
                <a:latin typeface="Arial"/>
                <a:cs typeface="Arial"/>
              </a:rPr>
              <a:t>лекции РО «Знание» </a:t>
            </a:r>
            <a:r>
              <a:rPr lang="ru-RU" sz="2400" b="1" dirty="0">
                <a:solidFill>
                  <a:srgbClr val="F04E23"/>
                </a:solidFill>
                <a:latin typeface="Arial"/>
                <a:cs typeface="Arial"/>
              </a:rPr>
              <a:t>– </a:t>
            </a:r>
            <a:r>
              <a:rPr lang="ru-RU" sz="2400" b="1" dirty="0">
                <a:solidFill>
                  <a:srgbClr val="002060"/>
                </a:solidFill>
                <a:latin typeface="Arial"/>
                <a:cs typeface="Arial"/>
              </a:rPr>
              <a:t>320</a:t>
            </a:r>
            <a:r>
              <a:rPr lang="ru-RU" sz="2400" b="1" dirty="0">
                <a:solidFill>
                  <a:srgbClr val="F04E23"/>
                </a:solidFill>
                <a:latin typeface="Arial"/>
                <a:cs typeface="Arial"/>
              </a:rPr>
              <a:t> чел.</a:t>
            </a:r>
          </a:p>
          <a:p>
            <a:pPr marL="12700">
              <a:lnSpc>
                <a:spcPts val="4395"/>
              </a:lnSpc>
              <a:spcBef>
                <a:spcPts val="135"/>
              </a:spcBef>
            </a:pPr>
            <a:r>
              <a:rPr lang="ru-RU" sz="2800" b="1" dirty="0">
                <a:solidFill>
                  <a:srgbClr val="F04E23"/>
                </a:solidFill>
                <a:latin typeface="Arial"/>
                <a:cs typeface="Arial"/>
              </a:rPr>
              <a:t>семинары, участие в ЕОП </a:t>
            </a:r>
          </a:p>
        </p:txBody>
      </p:sp>
      <p:pic>
        <p:nvPicPr>
          <p:cNvPr id="7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15200" y="1336596"/>
            <a:ext cx="3352800" cy="50701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6403" y="5638800"/>
            <a:ext cx="800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2 166 176 ₽ </a:t>
            </a:r>
            <a:r>
              <a:rPr lang="ru-RU" sz="2000" b="1" dirty="0">
                <a:solidFill>
                  <a:srgbClr val="F04E23"/>
                </a:solidFill>
                <a:latin typeface="Arial"/>
                <a:cs typeface="Arial"/>
              </a:rPr>
              <a:t>из</a:t>
            </a:r>
            <a:r>
              <a:rPr lang="ru-RU" sz="2000" b="1" dirty="0">
                <a:solidFill>
                  <a:srgbClr val="F04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средств ОБ на ДПО и тренинги</a:t>
            </a:r>
          </a:p>
          <a:p>
            <a:r>
              <a:rPr lang="ru-RU" sz="2000" b="1" dirty="0">
                <a:solidFill>
                  <a:srgbClr val="F04E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(план)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4"/>
          <p:cNvSpPr/>
          <p:nvPr/>
        </p:nvSpPr>
        <p:spPr>
          <a:xfrm>
            <a:off x="381000" y="2590800"/>
            <a:ext cx="2133600" cy="45719"/>
          </a:xfrm>
          <a:custGeom>
            <a:avLst/>
            <a:gdLst/>
            <a:ahLst/>
            <a:cxnLst/>
            <a:rect l="l" t="t" r="r" b="b"/>
            <a:pathLst>
              <a:path w="4860290">
                <a:moveTo>
                  <a:pt x="4859997" y="0"/>
                </a:moveTo>
                <a:lnTo>
                  <a:pt x="0" y="0"/>
                </a:lnTo>
              </a:path>
            </a:pathLst>
          </a:cu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13942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883</Words>
  <Application>Microsoft Office PowerPoint</Application>
  <PresentationFormat>Широкоэкранный</PresentationFormat>
  <Paragraphs>103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Microsoft Sans Serif</vt:lpstr>
      <vt:lpstr>Office Theme</vt:lpstr>
      <vt:lpstr>Презентация PowerPoint</vt:lpstr>
      <vt:lpstr>Департамент  ГГС и МС</vt:lpstr>
      <vt:lpstr>ФЗ № 33-ФЗ</vt:lpstr>
      <vt:lpstr>Департамент - Центр компетенций МС</vt:lpstr>
      <vt:lpstr>ГОСПРОГРАММА</vt:lpstr>
      <vt:lpstr>ТЕМЫ 2025</vt:lpstr>
      <vt:lpstr>ОХВАЧЕНО в 2025</vt:lpstr>
      <vt:lpstr>ТЕМЫ 2026</vt:lpstr>
      <vt:lpstr>ПЛАНИРУЕТСЯ ОХВАТИТЬ в 2026</vt:lpstr>
      <vt:lpstr>ГИБРИДНЫЙ ФОРМАТ</vt:lpstr>
      <vt:lpstr>АНАЛИТИЧЕСКАЯ ДЕЯТЕЛЬНОСТЬ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Михаил Борисов</cp:lastModifiedBy>
  <cp:revision>52</cp:revision>
  <dcterms:created xsi:type="dcterms:W3CDTF">2026-03-20T05:25:51Z</dcterms:created>
  <dcterms:modified xsi:type="dcterms:W3CDTF">2026-03-24T18:01:51Z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2025-05-21T00:00:00Z</vt:filetime>
  </property>
  <property fmtid="{D5CDD505-2E9C-101B-9397-08002B2CF9AE}" pid="3" name="Creator">
    <vt:lpwstr>Adobe InDesign CC 13.1 (Windows)</vt:lpwstr>
  </property>
  <property fmtid="{D5CDD505-2E9C-101B-9397-08002B2CF9AE}" pid="4" name="LastSaved">
    <vt:filetime>2026-03-20T00:00:00Z</vt:filetime>
  </property>
  <property fmtid="{D5CDD505-2E9C-101B-9397-08002B2CF9AE}" pid="5" name="Producer">
    <vt:lpwstr>Adobe PDF Library 15.0</vt:lpwstr>
  </property>
</Properties>
</file>